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7"/>
  </p:notesMasterIdLst>
  <p:handoutMasterIdLst>
    <p:handoutMasterId r:id="rId28"/>
  </p:handoutMasterIdLst>
  <p:sldIdLst>
    <p:sldId id="419" r:id="rId2"/>
    <p:sldId id="397" r:id="rId3"/>
    <p:sldId id="447" r:id="rId4"/>
    <p:sldId id="448" r:id="rId5"/>
    <p:sldId id="450" r:id="rId6"/>
    <p:sldId id="451" r:id="rId7"/>
    <p:sldId id="454" r:id="rId8"/>
    <p:sldId id="455" r:id="rId9"/>
    <p:sldId id="453" r:id="rId10"/>
    <p:sldId id="459" r:id="rId11"/>
    <p:sldId id="458" r:id="rId12"/>
    <p:sldId id="460" r:id="rId13"/>
    <p:sldId id="461" r:id="rId14"/>
    <p:sldId id="462" r:id="rId15"/>
    <p:sldId id="463" r:id="rId16"/>
    <p:sldId id="464" r:id="rId17"/>
    <p:sldId id="465" r:id="rId18"/>
    <p:sldId id="467" r:id="rId19"/>
    <p:sldId id="468" r:id="rId20"/>
    <p:sldId id="469" r:id="rId21"/>
    <p:sldId id="470" r:id="rId22"/>
    <p:sldId id="471" r:id="rId23"/>
    <p:sldId id="472" r:id="rId24"/>
    <p:sldId id="473" r:id="rId25"/>
    <p:sldId id="44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FF11"/>
    <a:srgbClr val="1AD6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25" autoAdjust="0"/>
  </p:normalViewPr>
  <p:slideViewPr>
    <p:cSldViewPr>
      <p:cViewPr>
        <p:scale>
          <a:sx n="81" d="100"/>
          <a:sy n="81" d="100"/>
        </p:scale>
        <p:origin x="1320" y="7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03DE86-2716-C14F-A3F9-7DED9D16FECC}" type="doc">
      <dgm:prSet loTypeId="urn:microsoft.com/office/officeart/2005/8/layout/radial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293E4E-049A-1740-B4C5-397BA2F5F7CA}">
      <dgm:prSet phldrT="[Text]"/>
      <dgm:spPr/>
      <dgm:t>
        <a:bodyPr/>
        <a:lstStyle/>
        <a:p>
          <a:r>
            <a:rPr lang="en-US" dirty="0"/>
            <a:t>T</a:t>
          </a:r>
        </a:p>
      </dgm:t>
    </dgm:pt>
    <dgm:pt modelId="{BED23B1F-C5A2-204D-8E9F-41329CBB15DC}" type="parTrans" cxnId="{DB7209FD-FC26-DC45-A3F7-A7AF9CB615C8}">
      <dgm:prSet/>
      <dgm:spPr/>
      <dgm:t>
        <a:bodyPr/>
        <a:lstStyle/>
        <a:p>
          <a:endParaRPr lang="en-US"/>
        </a:p>
      </dgm:t>
    </dgm:pt>
    <dgm:pt modelId="{E8CCB651-5863-FA4C-8F10-19986E79BD12}" type="sibTrans" cxnId="{DB7209FD-FC26-DC45-A3F7-A7AF9CB615C8}">
      <dgm:prSet/>
      <dgm:spPr/>
      <dgm:t>
        <a:bodyPr/>
        <a:lstStyle/>
        <a:p>
          <a:endParaRPr lang="en-US"/>
        </a:p>
      </dgm:t>
    </dgm:pt>
    <dgm:pt modelId="{B18438ED-82A9-644A-97C4-C4FE669BC4BF}">
      <dgm:prSet phldrT="[Text]" custT="1"/>
      <dgm:spPr/>
      <dgm:t>
        <a:bodyPr/>
        <a:lstStyle/>
        <a:p>
          <a:r>
            <a:rPr lang="en-US" sz="1600" dirty="0"/>
            <a:t>IDEJA (VIZIJA)</a:t>
          </a:r>
        </a:p>
      </dgm:t>
    </dgm:pt>
    <dgm:pt modelId="{0F68139A-02C3-F74D-9F9D-B2ED43A24144}" type="parTrans" cxnId="{654D8B8C-BA78-4545-9805-60EA3D180B25}">
      <dgm:prSet/>
      <dgm:spPr/>
      <dgm:t>
        <a:bodyPr/>
        <a:lstStyle/>
        <a:p>
          <a:endParaRPr lang="en-US"/>
        </a:p>
      </dgm:t>
    </dgm:pt>
    <dgm:pt modelId="{60C114CC-E074-F749-BC38-9E25E8F0A86F}" type="sibTrans" cxnId="{654D8B8C-BA78-4545-9805-60EA3D180B25}">
      <dgm:prSet/>
      <dgm:spPr/>
      <dgm:t>
        <a:bodyPr/>
        <a:lstStyle/>
        <a:p>
          <a:endParaRPr lang="en-US"/>
        </a:p>
      </dgm:t>
    </dgm:pt>
    <dgm:pt modelId="{1CA4AEAA-E99A-E641-8D91-94CA5CE86902}">
      <dgm:prSet phldrT="[Text]" custT="1"/>
      <dgm:spPr/>
      <dgm:t>
        <a:bodyPr/>
        <a:lstStyle/>
        <a:p>
          <a:r>
            <a:rPr lang="en-US" sz="1600" dirty="0"/>
            <a:t>IGRAČ SELEKCIJA</a:t>
          </a:r>
        </a:p>
      </dgm:t>
    </dgm:pt>
    <dgm:pt modelId="{00D2237B-29E3-F14B-A23C-4DA01643C195}" type="parTrans" cxnId="{CFF897D4-66E1-6A42-8021-BC7A1A951BD1}">
      <dgm:prSet/>
      <dgm:spPr/>
      <dgm:t>
        <a:bodyPr/>
        <a:lstStyle/>
        <a:p>
          <a:endParaRPr lang="en-US"/>
        </a:p>
      </dgm:t>
    </dgm:pt>
    <dgm:pt modelId="{863E0554-7F0E-8747-862C-5D1ADE784DC6}" type="sibTrans" cxnId="{CFF897D4-66E1-6A42-8021-BC7A1A951BD1}">
      <dgm:prSet/>
      <dgm:spPr/>
      <dgm:t>
        <a:bodyPr/>
        <a:lstStyle/>
        <a:p>
          <a:endParaRPr lang="en-US"/>
        </a:p>
      </dgm:t>
    </dgm:pt>
    <dgm:pt modelId="{31D61FE2-001D-E642-8E6C-52D0379FC208}">
      <dgm:prSet phldrT="[Text]" custT="1"/>
      <dgm:spPr/>
      <dgm:t>
        <a:bodyPr/>
        <a:lstStyle/>
        <a:p>
          <a:r>
            <a:rPr lang="en-US" sz="1600" dirty="0"/>
            <a:t>STRUČNI ŠTAB</a:t>
          </a:r>
        </a:p>
      </dgm:t>
    </dgm:pt>
    <dgm:pt modelId="{E8797AB9-585D-824A-8620-858F39EC1D66}" type="parTrans" cxnId="{3AD9A409-A07B-D646-AA03-2213642F50EA}">
      <dgm:prSet/>
      <dgm:spPr/>
      <dgm:t>
        <a:bodyPr/>
        <a:lstStyle/>
        <a:p>
          <a:endParaRPr lang="en-US"/>
        </a:p>
      </dgm:t>
    </dgm:pt>
    <dgm:pt modelId="{106E4758-6904-2440-A402-64627C382927}" type="sibTrans" cxnId="{3AD9A409-A07B-D646-AA03-2213642F50EA}">
      <dgm:prSet/>
      <dgm:spPr/>
      <dgm:t>
        <a:bodyPr/>
        <a:lstStyle/>
        <a:p>
          <a:endParaRPr lang="en-US"/>
        </a:p>
      </dgm:t>
    </dgm:pt>
    <dgm:pt modelId="{AB8C33AC-05B0-3540-9807-B7927CEF6406}">
      <dgm:prSet phldrT="[Text]" custT="1"/>
      <dgm:spPr/>
      <dgm:t>
        <a:bodyPr/>
        <a:lstStyle/>
        <a:p>
          <a:r>
            <a:rPr lang="en-US" sz="1600" dirty="0"/>
            <a:t>KULB AMBIJENT</a:t>
          </a:r>
        </a:p>
      </dgm:t>
    </dgm:pt>
    <dgm:pt modelId="{9FBA3D15-94FB-6A40-830C-0BD84E95B6A8}" type="parTrans" cxnId="{34CDFA6F-EC09-1843-A483-74EF197B97C7}">
      <dgm:prSet/>
      <dgm:spPr/>
      <dgm:t>
        <a:bodyPr/>
        <a:lstStyle/>
        <a:p>
          <a:endParaRPr lang="en-US"/>
        </a:p>
      </dgm:t>
    </dgm:pt>
    <dgm:pt modelId="{20B96CDD-D4C0-964E-B53A-B7C8B83FC1D9}" type="sibTrans" cxnId="{34CDFA6F-EC09-1843-A483-74EF197B97C7}">
      <dgm:prSet/>
      <dgm:spPr/>
      <dgm:t>
        <a:bodyPr/>
        <a:lstStyle/>
        <a:p>
          <a:endParaRPr lang="en-US"/>
        </a:p>
      </dgm:t>
    </dgm:pt>
    <dgm:pt modelId="{C6ED76E2-C5DD-224B-87AA-BF52A027E847}">
      <dgm:prSet custT="1"/>
      <dgm:spPr/>
      <dgm:t>
        <a:bodyPr/>
        <a:lstStyle/>
        <a:p>
          <a:r>
            <a:rPr lang="en-US" sz="1600" dirty="0"/>
            <a:t>LIGA</a:t>
          </a:r>
          <a:r>
            <a:rPr lang="en-US" sz="1000" dirty="0"/>
            <a:t> </a:t>
          </a:r>
        </a:p>
      </dgm:t>
    </dgm:pt>
    <dgm:pt modelId="{F004DF30-A3D1-2A4F-A1D1-1EDAFC9D49A8}" type="parTrans" cxnId="{48D19335-90CD-0541-9099-CAD32D141CE6}">
      <dgm:prSet/>
      <dgm:spPr/>
      <dgm:t>
        <a:bodyPr/>
        <a:lstStyle/>
        <a:p>
          <a:endParaRPr lang="en-US"/>
        </a:p>
      </dgm:t>
    </dgm:pt>
    <dgm:pt modelId="{558B02E2-6426-254F-9A71-A60503A10EE2}" type="sibTrans" cxnId="{48D19335-90CD-0541-9099-CAD32D141CE6}">
      <dgm:prSet/>
      <dgm:spPr/>
      <dgm:t>
        <a:bodyPr/>
        <a:lstStyle/>
        <a:p>
          <a:endParaRPr lang="en-US"/>
        </a:p>
      </dgm:t>
    </dgm:pt>
    <dgm:pt modelId="{84F35B69-4EB1-EE42-BB14-A74C7B12E62E}">
      <dgm:prSet custT="1"/>
      <dgm:spPr/>
      <dgm:t>
        <a:bodyPr/>
        <a:lstStyle/>
        <a:p>
          <a:r>
            <a:rPr lang="en-US" sz="1200" dirty="0"/>
            <a:t>ORGANIZACIJA (USLOVI)</a:t>
          </a:r>
        </a:p>
      </dgm:t>
    </dgm:pt>
    <dgm:pt modelId="{C9A0979A-BAD3-A04B-A94C-24E21465DDE6}" type="parTrans" cxnId="{87D5E449-2EDC-1646-9270-29AC9B1EF67D}">
      <dgm:prSet/>
      <dgm:spPr/>
      <dgm:t>
        <a:bodyPr/>
        <a:lstStyle/>
        <a:p>
          <a:endParaRPr lang="en-US"/>
        </a:p>
      </dgm:t>
    </dgm:pt>
    <dgm:pt modelId="{86CEF20A-B60F-B448-969D-61C5C2C6F320}" type="sibTrans" cxnId="{87D5E449-2EDC-1646-9270-29AC9B1EF67D}">
      <dgm:prSet/>
      <dgm:spPr/>
      <dgm:t>
        <a:bodyPr/>
        <a:lstStyle/>
        <a:p>
          <a:endParaRPr lang="en-US"/>
        </a:p>
      </dgm:t>
    </dgm:pt>
    <dgm:pt modelId="{D5366DAE-3DC4-D443-8795-1BBEBF728EE0}" type="pres">
      <dgm:prSet presAssocID="{7203DE86-2716-C14F-A3F9-7DED9D16FEC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721F11A-92CC-8748-B260-FCD33D018A73}" type="pres">
      <dgm:prSet presAssocID="{8F293E4E-049A-1740-B4C5-397BA2F5F7CA}" presName="centerShape" presStyleLbl="node0" presStyleIdx="0" presStyleCnt="1"/>
      <dgm:spPr/>
    </dgm:pt>
    <dgm:pt modelId="{E2A62E2D-90F6-4148-AE16-D96F4973367B}" type="pres">
      <dgm:prSet presAssocID="{0F68139A-02C3-F74D-9F9D-B2ED43A24144}" presName="Name9" presStyleLbl="parChTrans1D2" presStyleIdx="0" presStyleCnt="6"/>
      <dgm:spPr/>
    </dgm:pt>
    <dgm:pt modelId="{D54BCA2D-9D4B-4846-A38A-34C0FF386D88}" type="pres">
      <dgm:prSet presAssocID="{0F68139A-02C3-F74D-9F9D-B2ED43A24144}" presName="connTx" presStyleLbl="parChTrans1D2" presStyleIdx="0" presStyleCnt="6"/>
      <dgm:spPr/>
    </dgm:pt>
    <dgm:pt modelId="{1EDCB262-0D8F-E849-BEFC-F050ED554F84}" type="pres">
      <dgm:prSet presAssocID="{B18438ED-82A9-644A-97C4-C4FE669BC4BF}" presName="node" presStyleLbl="node1" presStyleIdx="0" presStyleCnt="6">
        <dgm:presLayoutVars>
          <dgm:bulletEnabled val="1"/>
        </dgm:presLayoutVars>
      </dgm:prSet>
      <dgm:spPr/>
    </dgm:pt>
    <dgm:pt modelId="{1881433F-E537-DB4F-97F7-A4D76A8E7510}" type="pres">
      <dgm:prSet presAssocID="{00D2237B-29E3-F14B-A23C-4DA01643C195}" presName="Name9" presStyleLbl="parChTrans1D2" presStyleIdx="1" presStyleCnt="6"/>
      <dgm:spPr/>
    </dgm:pt>
    <dgm:pt modelId="{F3EC8A4C-8BD1-7844-8E2A-E84740147B13}" type="pres">
      <dgm:prSet presAssocID="{00D2237B-29E3-F14B-A23C-4DA01643C195}" presName="connTx" presStyleLbl="parChTrans1D2" presStyleIdx="1" presStyleCnt="6"/>
      <dgm:spPr/>
    </dgm:pt>
    <dgm:pt modelId="{FCF77DE2-BEA7-9D48-8775-E0761D4B0FDB}" type="pres">
      <dgm:prSet presAssocID="{1CA4AEAA-E99A-E641-8D91-94CA5CE86902}" presName="node" presStyleLbl="node1" presStyleIdx="1" presStyleCnt="6">
        <dgm:presLayoutVars>
          <dgm:bulletEnabled val="1"/>
        </dgm:presLayoutVars>
      </dgm:prSet>
      <dgm:spPr/>
    </dgm:pt>
    <dgm:pt modelId="{06C2F628-57D5-6F47-9620-BD0CC43B85D2}" type="pres">
      <dgm:prSet presAssocID="{E8797AB9-585D-824A-8620-858F39EC1D66}" presName="Name9" presStyleLbl="parChTrans1D2" presStyleIdx="2" presStyleCnt="6"/>
      <dgm:spPr/>
    </dgm:pt>
    <dgm:pt modelId="{1E6AFA6D-C841-8B48-B99E-796A781118CC}" type="pres">
      <dgm:prSet presAssocID="{E8797AB9-585D-824A-8620-858F39EC1D66}" presName="connTx" presStyleLbl="parChTrans1D2" presStyleIdx="2" presStyleCnt="6"/>
      <dgm:spPr/>
    </dgm:pt>
    <dgm:pt modelId="{BB81B078-6267-0148-9693-C8B5D39050F0}" type="pres">
      <dgm:prSet presAssocID="{31D61FE2-001D-E642-8E6C-52D0379FC208}" presName="node" presStyleLbl="node1" presStyleIdx="2" presStyleCnt="6">
        <dgm:presLayoutVars>
          <dgm:bulletEnabled val="1"/>
        </dgm:presLayoutVars>
      </dgm:prSet>
      <dgm:spPr/>
    </dgm:pt>
    <dgm:pt modelId="{CAD4E55D-AB44-FF4D-938D-D2509BE4B303}" type="pres">
      <dgm:prSet presAssocID="{9FBA3D15-94FB-6A40-830C-0BD84E95B6A8}" presName="Name9" presStyleLbl="parChTrans1D2" presStyleIdx="3" presStyleCnt="6"/>
      <dgm:spPr/>
    </dgm:pt>
    <dgm:pt modelId="{74601FAB-F432-FA4A-9359-65BE0EABF219}" type="pres">
      <dgm:prSet presAssocID="{9FBA3D15-94FB-6A40-830C-0BD84E95B6A8}" presName="connTx" presStyleLbl="parChTrans1D2" presStyleIdx="3" presStyleCnt="6"/>
      <dgm:spPr/>
    </dgm:pt>
    <dgm:pt modelId="{9558A6BD-71F4-8847-9864-4AC5FEC969E3}" type="pres">
      <dgm:prSet presAssocID="{AB8C33AC-05B0-3540-9807-B7927CEF6406}" presName="node" presStyleLbl="node1" presStyleIdx="3" presStyleCnt="6" custScaleX="120463">
        <dgm:presLayoutVars>
          <dgm:bulletEnabled val="1"/>
        </dgm:presLayoutVars>
      </dgm:prSet>
      <dgm:spPr/>
    </dgm:pt>
    <dgm:pt modelId="{2C4DFAEF-D9EB-FC42-A292-8F9C1B949309}" type="pres">
      <dgm:prSet presAssocID="{F004DF30-A3D1-2A4F-A1D1-1EDAFC9D49A8}" presName="Name9" presStyleLbl="parChTrans1D2" presStyleIdx="4" presStyleCnt="6"/>
      <dgm:spPr/>
    </dgm:pt>
    <dgm:pt modelId="{98B68C31-6CF6-5F4A-961E-035CCD69CDB9}" type="pres">
      <dgm:prSet presAssocID="{F004DF30-A3D1-2A4F-A1D1-1EDAFC9D49A8}" presName="connTx" presStyleLbl="parChTrans1D2" presStyleIdx="4" presStyleCnt="6"/>
      <dgm:spPr/>
    </dgm:pt>
    <dgm:pt modelId="{F89EFD4E-7485-144E-8A33-58002D2082D7}" type="pres">
      <dgm:prSet presAssocID="{C6ED76E2-C5DD-224B-87AA-BF52A027E847}" presName="node" presStyleLbl="node1" presStyleIdx="4" presStyleCnt="6">
        <dgm:presLayoutVars>
          <dgm:bulletEnabled val="1"/>
        </dgm:presLayoutVars>
      </dgm:prSet>
      <dgm:spPr/>
    </dgm:pt>
    <dgm:pt modelId="{64B01B7E-16E6-BF47-BF40-6455C78FB763}" type="pres">
      <dgm:prSet presAssocID="{C9A0979A-BAD3-A04B-A94C-24E21465DDE6}" presName="Name9" presStyleLbl="parChTrans1D2" presStyleIdx="5" presStyleCnt="6"/>
      <dgm:spPr/>
    </dgm:pt>
    <dgm:pt modelId="{0AC32C46-E14C-084D-B785-7F51EAC1A4AA}" type="pres">
      <dgm:prSet presAssocID="{C9A0979A-BAD3-A04B-A94C-24E21465DDE6}" presName="connTx" presStyleLbl="parChTrans1D2" presStyleIdx="5" presStyleCnt="6"/>
      <dgm:spPr/>
    </dgm:pt>
    <dgm:pt modelId="{8B822D31-098E-0E4B-8526-43623A124571}" type="pres">
      <dgm:prSet presAssocID="{84F35B69-4EB1-EE42-BB14-A74C7B12E62E}" presName="node" presStyleLbl="node1" presStyleIdx="5" presStyleCnt="6" custScaleX="114489" custScaleY="100630">
        <dgm:presLayoutVars>
          <dgm:bulletEnabled val="1"/>
        </dgm:presLayoutVars>
      </dgm:prSet>
      <dgm:spPr/>
    </dgm:pt>
  </dgm:ptLst>
  <dgm:cxnLst>
    <dgm:cxn modelId="{3AD9A409-A07B-D646-AA03-2213642F50EA}" srcId="{8F293E4E-049A-1740-B4C5-397BA2F5F7CA}" destId="{31D61FE2-001D-E642-8E6C-52D0379FC208}" srcOrd="2" destOrd="0" parTransId="{E8797AB9-585D-824A-8620-858F39EC1D66}" sibTransId="{106E4758-6904-2440-A402-64627C382927}"/>
    <dgm:cxn modelId="{C11CDC0F-83D4-B147-93AE-86778333914B}" type="presOf" srcId="{E8797AB9-585D-824A-8620-858F39EC1D66}" destId="{06C2F628-57D5-6F47-9620-BD0CC43B85D2}" srcOrd="0" destOrd="0" presId="urn:microsoft.com/office/officeart/2005/8/layout/radial1"/>
    <dgm:cxn modelId="{2389DF12-0D3F-504A-AD2C-266FB100745C}" type="presOf" srcId="{0F68139A-02C3-F74D-9F9D-B2ED43A24144}" destId="{E2A62E2D-90F6-4148-AE16-D96F4973367B}" srcOrd="0" destOrd="0" presId="urn:microsoft.com/office/officeart/2005/8/layout/radial1"/>
    <dgm:cxn modelId="{FA1B8223-7A74-CE49-85D1-0F690A8552F9}" type="presOf" srcId="{7203DE86-2716-C14F-A3F9-7DED9D16FECC}" destId="{D5366DAE-3DC4-D443-8795-1BBEBF728EE0}" srcOrd="0" destOrd="0" presId="urn:microsoft.com/office/officeart/2005/8/layout/radial1"/>
    <dgm:cxn modelId="{AE9D5635-9BB8-534E-A7A5-F84E32DEE876}" type="presOf" srcId="{AB8C33AC-05B0-3540-9807-B7927CEF6406}" destId="{9558A6BD-71F4-8847-9864-4AC5FEC969E3}" srcOrd="0" destOrd="0" presId="urn:microsoft.com/office/officeart/2005/8/layout/radial1"/>
    <dgm:cxn modelId="{48D19335-90CD-0541-9099-CAD32D141CE6}" srcId="{8F293E4E-049A-1740-B4C5-397BA2F5F7CA}" destId="{C6ED76E2-C5DD-224B-87AA-BF52A027E847}" srcOrd="4" destOrd="0" parTransId="{F004DF30-A3D1-2A4F-A1D1-1EDAFC9D49A8}" sibTransId="{558B02E2-6426-254F-9A71-A60503A10EE2}"/>
    <dgm:cxn modelId="{1CAFA437-9BE7-194B-9901-225E6736BB05}" type="presOf" srcId="{F004DF30-A3D1-2A4F-A1D1-1EDAFC9D49A8}" destId="{2C4DFAEF-D9EB-FC42-A292-8F9C1B949309}" srcOrd="0" destOrd="0" presId="urn:microsoft.com/office/officeart/2005/8/layout/radial1"/>
    <dgm:cxn modelId="{BBA6B239-1802-7D4B-83C6-238902B6F29B}" type="presOf" srcId="{0F68139A-02C3-F74D-9F9D-B2ED43A24144}" destId="{D54BCA2D-9D4B-4846-A38A-34C0FF386D88}" srcOrd="1" destOrd="0" presId="urn:microsoft.com/office/officeart/2005/8/layout/radial1"/>
    <dgm:cxn modelId="{A015F83E-1CD3-2D47-80B6-B9E1C6861774}" type="presOf" srcId="{C6ED76E2-C5DD-224B-87AA-BF52A027E847}" destId="{F89EFD4E-7485-144E-8A33-58002D2082D7}" srcOrd="0" destOrd="0" presId="urn:microsoft.com/office/officeart/2005/8/layout/radial1"/>
    <dgm:cxn modelId="{F4F90943-10A5-AE4B-ACEC-CBE40163C2A9}" type="presOf" srcId="{C9A0979A-BAD3-A04B-A94C-24E21465DDE6}" destId="{64B01B7E-16E6-BF47-BF40-6455C78FB763}" srcOrd="0" destOrd="0" presId="urn:microsoft.com/office/officeart/2005/8/layout/radial1"/>
    <dgm:cxn modelId="{87D5E449-2EDC-1646-9270-29AC9B1EF67D}" srcId="{8F293E4E-049A-1740-B4C5-397BA2F5F7CA}" destId="{84F35B69-4EB1-EE42-BB14-A74C7B12E62E}" srcOrd="5" destOrd="0" parTransId="{C9A0979A-BAD3-A04B-A94C-24E21465DDE6}" sibTransId="{86CEF20A-B60F-B448-969D-61C5C2C6F320}"/>
    <dgm:cxn modelId="{023D5954-4EA9-0E44-A39B-D1660236FB8C}" type="presOf" srcId="{C9A0979A-BAD3-A04B-A94C-24E21465DDE6}" destId="{0AC32C46-E14C-084D-B785-7F51EAC1A4AA}" srcOrd="1" destOrd="0" presId="urn:microsoft.com/office/officeart/2005/8/layout/radial1"/>
    <dgm:cxn modelId="{06CAC36D-B4C4-EE40-9CD4-C80C175D67B7}" type="presOf" srcId="{9FBA3D15-94FB-6A40-830C-0BD84E95B6A8}" destId="{CAD4E55D-AB44-FF4D-938D-D2509BE4B303}" srcOrd="0" destOrd="0" presId="urn:microsoft.com/office/officeart/2005/8/layout/radial1"/>
    <dgm:cxn modelId="{34CDFA6F-EC09-1843-A483-74EF197B97C7}" srcId="{8F293E4E-049A-1740-B4C5-397BA2F5F7CA}" destId="{AB8C33AC-05B0-3540-9807-B7927CEF6406}" srcOrd="3" destOrd="0" parTransId="{9FBA3D15-94FB-6A40-830C-0BD84E95B6A8}" sibTransId="{20B96CDD-D4C0-964E-B53A-B7C8B83FC1D9}"/>
    <dgm:cxn modelId="{AC6CD773-B3D1-3841-9218-AE2AA5014DE7}" type="presOf" srcId="{84F35B69-4EB1-EE42-BB14-A74C7B12E62E}" destId="{8B822D31-098E-0E4B-8526-43623A124571}" srcOrd="0" destOrd="0" presId="urn:microsoft.com/office/officeart/2005/8/layout/radial1"/>
    <dgm:cxn modelId="{0F2BD277-1A64-8F46-A561-FFC483B07F63}" type="presOf" srcId="{1CA4AEAA-E99A-E641-8D91-94CA5CE86902}" destId="{FCF77DE2-BEA7-9D48-8775-E0761D4B0FDB}" srcOrd="0" destOrd="0" presId="urn:microsoft.com/office/officeart/2005/8/layout/radial1"/>
    <dgm:cxn modelId="{2AD7C382-A449-B348-A25A-12CC5C890E25}" type="presOf" srcId="{B18438ED-82A9-644A-97C4-C4FE669BC4BF}" destId="{1EDCB262-0D8F-E849-BEFC-F050ED554F84}" srcOrd="0" destOrd="0" presId="urn:microsoft.com/office/officeart/2005/8/layout/radial1"/>
    <dgm:cxn modelId="{654D8B8C-BA78-4545-9805-60EA3D180B25}" srcId="{8F293E4E-049A-1740-B4C5-397BA2F5F7CA}" destId="{B18438ED-82A9-644A-97C4-C4FE669BC4BF}" srcOrd="0" destOrd="0" parTransId="{0F68139A-02C3-F74D-9F9D-B2ED43A24144}" sibTransId="{60C114CC-E074-F749-BC38-9E25E8F0A86F}"/>
    <dgm:cxn modelId="{C39F20A2-43B6-8948-8801-94613A7FA82C}" type="presOf" srcId="{F004DF30-A3D1-2A4F-A1D1-1EDAFC9D49A8}" destId="{98B68C31-6CF6-5F4A-961E-035CCD69CDB9}" srcOrd="1" destOrd="0" presId="urn:microsoft.com/office/officeart/2005/8/layout/radial1"/>
    <dgm:cxn modelId="{ABD9FFA4-8050-B54A-A1CB-785F30ED0884}" type="presOf" srcId="{9FBA3D15-94FB-6A40-830C-0BD84E95B6A8}" destId="{74601FAB-F432-FA4A-9359-65BE0EABF219}" srcOrd="1" destOrd="0" presId="urn:microsoft.com/office/officeart/2005/8/layout/radial1"/>
    <dgm:cxn modelId="{D946CDC4-2B7D-F842-89BC-660450DC01A4}" type="presOf" srcId="{31D61FE2-001D-E642-8E6C-52D0379FC208}" destId="{BB81B078-6267-0148-9693-C8B5D39050F0}" srcOrd="0" destOrd="0" presId="urn:microsoft.com/office/officeart/2005/8/layout/radial1"/>
    <dgm:cxn modelId="{08B671C5-2D43-4542-9DB3-F82E6F87FFD1}" type="presOf" srcId="{00D2237B-29E3-F14B-A23C-4DA01643C195}" destId="{1881433F-E537-DB4F-97F7-A4D76A8E7510}" srcOrd="0" destOrd="0" presId="urn:microsoft.com/office/officeart/2005/8/layout/radial1"/>
    <dgm:cxn modelId="{4FD016CF-B279-9C4E-9A91-45C6685C3ED3}" type="presOf" srcId="{00D2237B-29E3-F14B-A23C-4DA01643C195}" destId="{F3EC8A4C-8BD1-7844-8E2A-E84740147B13}" srcOrd="1" destOrd="0" presId="urn:microsoft.com/office/officeart/2005/8/layout/radial1"/>
    <dgm:cxn modelId="{CFF897D4-66E1-6A42-8021-BC7A1A951BD1}" srcId="{8F293E4E-049A-1740-B4C5-397BA2F5F7CA}" destId="{1CA4AEAA-E99A-E641-8D91-94CA5CE86902}" srcOrd="1" destOrd="0" parTransId="{00D2237B-29E3-F14B-A23C-4DA01643C195}" sibTransId="{863E0554-7F0E-8747-862C-5D1ADE784DC6}"/>
    <dgm:cxn modelId="{2929C0DC-A078-E648-B5B9-7F20D6C72EF5}" type="presOf" srcId="{E8797AB9-585D-824A-8620-858F39EC1D66}" destId="{1E6AFA6D-C841-8B48-B99E-796A781118CC}" srcOrd="1" destOrd="0" presId="urn:microsoft.com/office/officeart/2005/8/layout/radial1"/>
    <dgm:cxn modelId="{ED408FF6-14F1-3943-8D5F-15646C9399C2}" type="presOf" srcId="{8F293E4E-049A-1740-B4C5-397BA2F5F7CA}" destId="{3721F11A-92CC-8748-B260-FCD33D018A73}" srcOrd="0" destOrd="0" presId="urn:microsoft.com/office/officeart/2005/8/layout/radial1"/>
    <dgm:cxn modelId="{DB7209FD-FC26-DC45-A3F7-A7AF9CB615C8}" srcId="{7203DE86-2716-C14F-A3F9-7DED9D16FECC}" destId="{8F293E4E-049A-1740-B4C5-397BA2F5F7CA}" srcOrd="0" destOrd="0" parTransId="{BED23B1F-C5A2-204D-8E9F-41329CBB15DC}" sibTransId="{E8CCB651-5863-FA4C-8F10-19986E79BD12}"/>
    <dgm:cxn modelId="{CC8DBA35-4D78-4944-A28D-6CF9427CAB75}" type="presParOf" srcId="{D5366DAE-3DC4-D443-8795-1BBEBF728EE0}" destId="{3721F11A-92CC-8748-B260-FCD33D018A73}" srcOrd="0" destOrd="0" presId="urn:microsoft.com/office/officeart/2005/8/layout/radial1"/>
    <dgm:cxn modelId="{FC9D479B-BF24-F04E-9301-55855DADAC63}" type="presParOf" srcId="{D5366DAE-3DC4-D443-8795-1BBEBF728EE0}" destId="{E2A62E2D-90F6-4148-AE16-D96F4973367B}" srcOrd="1" destOrd="0" presId="urn:microsoft.com/office/officeart/2005/8/layout/radial1"/>
    <dgm:cxn modelId="{7D5C7B7B-F078-B341-9BB8-251E7F15D968}" type="presParOf" srcId="{E2A62E2D-90F6-4148-AE16-D96F4973367B}" destId="{D54BCA2D-9D4B-4846-A38A-34C0FF386D88}" srcOrd="0" destOrd="0" presId="urn:microsoft.com/office/officeart/2005/8/layout/radial1"/>
    <dgm:cxn modelId="{65A0CB71-2831-7B4E-892E-497ECC1F5BD4}" type="presParOf" srcId="{D5366DAE-3DC4-D443-8795-1BBEBF728EE0}" destId="{1EDCB262-0D8F-E849-BEFC-F050ED554F84}" srcOrd="2" destOrd="0" presId="urn:microsoft.com/office/officeart/2005/8/layout/radial1"/>
    <dgm:cxn modelId="{BF899642-A187-1E48-A726-710CFE1E12F8}" type="presParOf" srcId="{D5366DAE-3DC4-D443-8795-1BBEBF728EE0}" destId="{1881433F-E537-DB4F-97F7-A4D76A8E7510}" srcOrd="3" destOrd="0" presId="urn:microsoft.com/office/officeart/2005/8/layout/radial1"/>
    <dgm:cxn modelId="{851F507B-C7D9-2943-A3D4-D4C9DC7517BB}" type="presParOf" srcId="{1881433F-E537-DB4F-97F7-A4D76A8E7510}" destId="{F3EC8A4C-8BD1-7844-8E2A-E84740147B13}" srcOrd="0" destOrd="0" presId="urn:microsoft.com/office/officeart/2005/8/layout/radial1"/>
    <dgm:cxn modelId="{64A10C2B-2884-7E40-918B-1E03D38A2308}" type="presParOf" srcId="{D5366DAE-3DC4-D443-8795-1BBEBF728EE0}" destId="{FCF77DE2-BEA7-9D48-8775-E0761D4B0FDB}" srcOrd="4" destOrd="0" presId="urn:microsoft.com/office/officeart/2005/8/layout/radial1"/>
    <dgm:cxn modelId="{9FCA58D0-4B57-A243-8336-2BB904613DBB}" type="presParOf" srcId="{D5366DAE-3DC4-D443-8795-1BBEBF728EE0}" destId="{06C2F628-57D5-6F47-9620-BD0CC43B85D2}" srcOrd="5" destOrd="0" presId="urn:microsoft.com/office/officeart/2005/8/layout/radial1"/>
    <dgm:cxn modelId="{82173B4D-3A0E-7B46-996C-ADFEA19AB5E5}" type="presParOf" srcId="{06C2F628-57D5-6F47-9620-BD0CC43B85D2}" destId="{1E6AFA6D-C841-8B48-B99E-796A781118CC}" srcOrd="0" destOrd="0" presId="urn:microsoft.com/office/officeart/2005/8/layout/radial1"/>
    <dgm:cxn modelId="{110C84C3-D10E-094B-8B8A-DA8B471DB28C}" type="presParOf" srcId="{D5366DAE-3DC4-D443-8795-1BBEBF728EE0}" destId="{BB81B078-6267-0148-9693-C8B5D39050F0}" srcOrd="6" destOrd="0" presId="urn:microsoft.com/office/officeart/2005/8/layout/radial1"/>
    <dgm:cxn modelId="{0261E30B-D95C-EA44-B3A0-03D2CFB69A07}" type="presParOf" srcId="{D5366DAE-3DC4-D443-8795-1BBEBF728EE0}" destId="{CAD4E55D-AB44-FF4D-938D-D2509BE4B303}" srcOrd="7" destOrd="0" presId="urn:microsoft.com/office/officeart/2005/8/layout/radial1"/>
    <dgm:cxn modelId="{FC53C94C-C4A0-904E-85AA-232C3DA40AC9}" type="presParOf" srcId="{CAD4E55D-AB44-FF4D-938D-D2509BE4B303}" destId="{74601FAB-F432-FA4A-9359-65BE0EABF219}" srcOrd="0" destOrd="0" presId="urn:microsoft.com/office/officeart/2005/8/layout/radial1"/>
    <dgm:cxn modelId="{9E2DC195-8BBE-4F44-8641-FAA40E301341}" type="presParOf" srcId="{D5366DAE-3DC4-D443-8795-1BBEBF728EE0}" destId="{9558A6BD-71F4-8847-9864-4AC5FEC969E3}" srcOrd="8" destOrd="0" presId="urn:microsoft.com/office/officeart/2005/8/layout/radial1"/>
    <dgm:cxn modelId="{A276AC80-0753-CF44-A244-F4BEEB5B4F4E}" type="presParOf" srcId="{D5366DAE-3DC4-D443-8795-1BBEBF728EE0}" destId="{2C4DFAEF-D9EB-FC42-A292-8F9C1B949309}" srcOrd="9" destOrd="0" presId="urn:microsoft.com/office/officeart/2005/8/layout/radial1"/>
    <dgm:cxn modelId="{FF58056C-3AD9-1547-AB0F-66EC928A5B2A}" type="presParOf" srcId="{2C4DFAEF-D9EB-FC42-A292-8F9C1B949309}" destId="{98B68C31-6CF6-5F4A-961E-035CCD69CDB9}" srcOrd="0" destOrd="0" presId="urn:microsoft.com/office/officeart/2005/8/layout/radial1"/>
    <dgm:cxn modelId="{7CC5AB7C-709A-9D46-82F9-0B2F262B005D}" type="presParOf" srcId="{D5366DAE-3DC4-D443-8795-1BBEBF728EE0}" destId="{F89EFD4E-7485-144E-8A33-58002D2082D7}" srcOrd="10" destOrd="0" presId="urn:microsoft.com/office/officeart/2005/8/layout/radial1"/>
    <dgm:cxn modelId="{A9F6EC62-079F-844C-9566-F3CB1766A878}" type="presParOf" srcId="{D5366DAE-3DC4-D443-8795-1BBEBF728EE0}" destId="{64B01B7E-16E6-BF47-BF40-6455C78FB763}" srcOrd="11" destOrd="0" presId="urn:microsoft.com/office/officeart/2005/8/layout/radial1"/>
    <dgm:cxn modelId="{9E1A1C70-3E0B-F846-B664-8BE4951DBA43}" type="presParOf" srcId="{64B01B7E-16E6-BF47-BF40-6455C78FB763}" destId="{0AC32C46-E14C-084D-B785-7F51EAC1A4AA}" srcOrd="0" destOrd="0" presId="urn:microsoft.com/office/officeart/2005/8/layout/radial1"/>
    <dgm:cxn modelId="{069E496A-C609-964A-9EDB-0F5A15781681}" type="presParOf" srcId="{D5366DAE-3DC4-D443-8795-1BBEBF728EE0}" destId="{8B822D31-098E-0E4B-8526-43623A124571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8BDFDEA-EA0A-7447-A1E1-E2C4E4F45A54}" type="doc">
      <dgm:prSet loTypeId="urn:microsoft.com/office/officeart/2005/8/layout/h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4EB6D3-F6BC-8E43-9B35-9D35535E3957}">
      <dgm:prSet phldrT="[Text]"/>
      <dgm:spPr>
        <a:solidFill>
          <a:srgbClr val="33FF11"/>
        </a:solidFill>
      </dgm:spPr>
      <dgm:t>
        <a:bodyPr/>
        <a:lstStyle/>
        <a:p>
          <a:r>
            <a:rPr lang="en-US" dirty="0"/>
            <a:t>AEOROBNE IGRE	</a:t>
          </a:r>
        </a:p>
      </dgm:t>
    </dgm:pt>
    <dgm:pt modelId="{BE3F77A5-C4CD-B44A-A61F-F89F0A07E244}" type="parTrans" cxnId="{3C870DF2-7BA5-7E43-8E23-E677E29CA51C}">
      <dgm:prSet/>
      <dgm:spPr/>
      <dgm:t>
        <a:bodyPr/>
        <a:lstStyle/>
        <a:p>
          <a:endParaRPr lang="en-US"/>
        </a:p>
      </dgm:t>
    </dgm:pt>
    <dgm:pt modelId="{1BC3D5B2-8E82-3944-B42E-B1E5A91B227B}" type="sibTrans" cxnId="{3C870DF2-7BA5-7E43-8E23-E677E29CA51C}">
      <dgm:prSet/>
      <dgm:spPr/>
      <dgm:t>
        <a:bodyPr/>
        <a:lstStyle/>
        <a:p>
          <a:endParaRPr lang="en-US"/>
        </a:p>
      </dgm:t>
    </dgm:pt>
    <dgm:pt modelId="{D816EA72-0CBD-FE4B-9A12-A1338D199062}">
      <dgm:prSet phldrT="[Text]"/>
      <dgm:spPr/>
      <dgm:t>
        <a:bodyPr/>
        <a:lstStyle/>
        <a:p>
          <a:r>
            <a:rPr lang="en-US" dirty="0"/>
            <a:t>8vs8 </a:t>
          </a:r>
          <a:r>
            <a:rPr lang="mr-IN" dirty="0"/>
            <a:t>–</a:t>
          </a:r>
          <a:r>
            <a:rPr lang="en-US" dirty="0"/>
            <a:t> 10vs10</a:t>
          </a:r>
        </a:p>
      </dgm:t>
    </dgm:pt>
    <dgm:pt modelId="{732AE9D9-6C43-1A46-B08C-AB335AC2A691}" type="parTrans" cxnId="{CF5F7EBE-DF23-2448-B4D2-D6BF78DC3188}">
      <dgm:prSet/>
      <dgm:spPr/>
      <dgm:t>
        <a:bodyPr/>
        <a:lstStyle/>
        <a:p>
          <a:endParaRPr lang="en-US"/>
        </a:p>
      </dgm:t>
    </dgm:pt>
    <dgm:pt modelId="{2CAAC96C-88DD-5640-9C43-2FA2DC21CA08}" type="sibTrans" cxnId="{CF5F7EBE-DF23-2448-B4D2-D6BF78DC3188}">
      <dgm:prSet/>
      <dgm:spPr/>
      <dgm:t>
        <a:bodyPr/>
        <a:lstStyle/>
        <a:p>
          <a:endParaRPr lang="en-US"/>
        </a:p>
      </dgm:t>
    </dgm:pt>
    <dgm:pt modelId="{1EB2701D-62E5-BE4C-A91F-CABA62B1398D}">
      <dgm:prSet phldrT="[Text]"/>
      <dgm:spPr/>
      <dgm:t>
        <a:bodyPr/>
        <a:lstStyle/>
        <a:p>
          <a:r>
            <a:rPr lang="en-US" dirty="0" err="1"/>
            <a:t>Veći</a:t>
          </a:r>
          <a:r>
            <a:rPr lang="en-US" dirty="0"/>
            <a:t> </a:t>
          </a:r>
          <a:r>
            <a:rPr lang="en-US" dirty="0" err="1"/>
            <a:t>prostori</a:t>
          </a:r>
          <a:endParaRPr lang="en-US" dirty="0"/>
        </a:p>
      </dgm:t>
    </dgm:pt>
    <dgm:pt modelId="{12BF2BBC-541E-8040-9195-AC2C3B3C4F12}" type="parTrans" cxnId="{EA68199D-DB13-C54E-9107-505F974B56F0}">
      <dgm:prSet/>
      <dgm:spPr/>
      <dgm:t>
        <a:bodyPr/>
        <a:lstStyle/>
        <a:p>
          <a:endParaRPr lang="en-US"/>
        </a:p>
      </dgm:t>
    </dgm:pt>
    <dgm:pt modelId="{843B7CE4-70D2-0E42-B0A8-D91B82CBFC53}" type="sibTrans" cxnId="{EA68199D-DB13-C54E-9107-505F974B56F0}">
      <dgm:prSet/>
      <dgm:spPr/>
      <dgm:t>
        <a:bodyPr/>
        <a:lstStyle/>
        <a:p>
          <a:endParaRPr lang="en-US"/>
        </a:p>
      </dgm:t>
    </dgm:pt>
    <dgm:pt modelId="{E6C51CF1-1567-5D43-9D5B-C6B69AB89815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PAM IGRE</a:t>
          </a:r>
        </a:p>
      </dgm:t>
    </dgm:pt>
    <dgm:pt modelId="{7974CD9D-38E6-084D-B37A-928B892FCD5A}" type="parTrans" cxnId="{7702DC19-733B-4042-9DA8-B4741670B79A}">
      <dgm:prSet/>
      <dgm:spPr/>
      <dgm:t>
        <a:bodyPr/>
        <a:lstStyle/>
        <a:p>
          <a:endParaRPr lang="en-US"/>
        </a:p>
      </dgm:t>
    </dgm:pt>
    <dgm:pt modelId="{FB140F48-B58F-9844-98D5-30A77F963ACB}" type="sibTrans" cxnId="{7702DC19-733B-4042-9DA8-B4741670B79A}">
      <dgm:prSet/>
      <dgm:spPr/>
      <dgm:t>
        <a:bodyPr/>
        <a:lstStyle/>
        <a:p>
          <a:endParaRPr lang="en-US"/>
        </a:p>
      </dgm:t>
    </dgm:pt>
    <dgm:pt modelId="{AB6A3B21-A009-8749-BB0B-760E2B35ACB0}">
      <dgm:prSet phldrT="[Text]"/>
      <dgm:spPr/>
      <dgm:t>
        <a:bodyPr/>
        <a:lstStyle/>
        <a:p>
          <a:r>
            <a:rPr lang="en-US" dirty="0" err="1"/>
            <a:t>Viosko-intenzivne</a:t>
          </a:r>
          <a:r>
            <a:rPr lang="en-US" dirty="0"/>
            <a:t> </a:t>
          </a:r>
          <a:r>
            <a:rPr lang="en-US" dirty="0" err="1"/>
            <a:t>igre</a:t>
          </a:r>
          <a:endParaRPr lang="en-US" dirty="0"/>
        </a:p>
      </dgm:t>
    </dgm:pt>
    <dgm:pt modelId="{47BE7639-383D-1E43-91F8-7C8ED8F7BB06}" type="parTrans" cxnId="{FF0967CC-DC6F-6B40-9826-DE95DE9D8902}">
      <dgm:prSet/>
      <dgm:spPr/>
      <dgm:t>
        <a:bodyPr/>
        <a:lstStyle/>
        <a:p>
          <a:endParaRPr lang="en-US"/>
        </a:p>
      </dgm:t>
    </dgm:pt>
    <dgm:pt modelId="{ADB72A0F-E83C-AA49-9D19-2CC1180DAA1A}" type="sibTrans" cxnId="{FF0967CC-DC6F-6B40-9826-DE95DE9D8902}">
      <dgm:prSet/>
      <dgm:spPr/>
      <dgm:t>
        <a:bodyPr/>
        <a:lstStyle/>
        <a:p>
          <a:endParaRPr lang="en-US"/>
        </a:p>
      </dgm:t>
    </dgm:pt>
    <dgm:pt modelId="{36630092-05A2-3941-BD2A-BADB86A3D934}">
      <dgm:prSet phldrT="[Text]"/>
      <dgm:spPr/>
      <dgm:t>
        <a:bodyPr/>
        <a:lstStyle/>
        <a:p>
          <a:r>
            <a:rPr lang="en-US" dirty="0"/>
            <a:t>4vs4 </a:t>
          </a:r>
          <a:r>
            <a:rPr lang="mr-IN" dirty="0"/>
            <a:t>–</a:t>
          </a:r>
          <a:r>
            <a:rPr lang="en-US" dirty="0"/>
            <a:t> 7vs7</a:t>
          </a:r>
        </a:p>
      </dgm:t>
    </dgm:pt>
    <dgm:pt modelId="{D0D3BAA5-2A38-A949-B50F-9A583F094016}" type="parTrans" cxnId="{6B96ECC1-5B26-4140-994D-75DAAE10B583}">
      <dgm:prSet/>
      <dgm:spPr/>
      <dgm:t>
        <a:bodyPr/>
        <a:lstStyle/>
        <a:p>
          <a:endParaRPr lang="en-US"/>
        </a:p>
      </dgm:t>
    </dgm:pt>
    <dgm:pt modelId="{44F531A1-17C7-CC41-A3B3-9EB8E873717B}" type="sibTrans" cxnId="{6B96ECC1-5B26-4140-994D-75DAAE10B583}">
      <dgm:prSet/>
      <dgm:spPr/>
      <dgm:t>
        <a:bodyPr/>
        <a:lstStyle/>
        <a:p>
          <a:endParaRPr lang="en-US"/>
        </a:p>
      </dgm:t>
    </dgm:pt>
    <dgm:pt modelId="{220D6A41-BEA6-5D47-8016-ED3EABCA3F87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IGRE SNAGE</a:t>
          </a:r>
        </a:p>
      </dgm:t>
    </dgm:pt>
    <dgm:pt modelId="{DDA059BB-EDB0-3048-B525-4CA052F6A964}" type="parTrans" cxnId="{701EEE87-C6C0-F74D-BE7E-D3B7ABB86095}">
      <dgm:prSet/>
      <dgm:spPr/>
      <dgm:t>
        <a:bodyPr/>
        <a:lstStyle/>
        <a:p>
          <a:endParaRPr lang="en-US"/>
        </a:p>
      </dgm:t>
    </dgm:pt>
    <dgm:pt modelId="{FCB4399F-B7A9-C842-AE9A-7F5E3CBB0694}" type="sibTrans" cxnId="{701EEE87-C6C0-F74D-BE7E-D3B7ABB86095}">
      <dgm:prSet/>
      <dgm:spPr/>
      <dgm:t>
        <a:bodyPr/>
        <a:lstStyle/>
        <a:p>
          <a:endParaRPr lang="en-US"/>
        </a:p>
      </dgm:t>
    </dgm:pt>
    <dgm:pt modelId="{8756023D-B834-5743-AABB-610830649DD5}">
      <dgm:prSet phldrT="[Text]"/>
      <dgm:spPr/>
      <dgm:t>
        <a:bodyPr/>
        <a:lstStyle/>
        <a:p>
          <a:r>
            <a:rPr lang="en-US" dirty="0"/>
            <a:t>Duel </a:t>
          </a:r>
          <a:r>
            <a:rPr lang="en-US" dirty="0" err="1"/>
            <a:t>igre</a:t>
          </a:r>
          <a:r>
            <a:rPr lang="en-US" dirty="0"/>
            <a:t> - </a:t>
          </a:r>
          <a:r>
            <a:rPr lang="en-US" dirty="0" err="1"/>
            <a:t>kontakt</a:t>
          </a:r>
          <a:endParaRPr lang="en-US" dirty="0"/>
        </a:p>
      </dgm:t>
    </dgm:pt>
    <dgm:pt modelId="{4C19B880-8307-F047-8438-5F14BCB14E2E}" type="parTrans" cxnId="{6667F68B-F213-944A-BAD4-08E51CB3F80D}">
      <dgm:prSet/>
      <dgm:spPr/>
      <dgm:t>
        <a:bodyPr/>
        <a:lstStyle/>
        <a:p>
          <a:endParaRPr lang="en-US"/>
        </a:p>
      </dgm:t>
    </dgm:pt>
    <dgm:pt modelId="{1A18405A-DE02-9D49-8AAD-3F97C64714B2}" type="sibTrans" cxnId="{6667F68B-F213-944A-BAD4-08E51CB3F80D}">
      <dgm:prSet/>
      <dgm:spPr/>
      <dgm:t>
        <a:bodyPr/>
        <a:lstStyle/>
        <a:p>
          <a:endParaRPr lang="en-US"/>
        </a:p>
      </dgm:t>
    </dgm:pt>
    <dgm:pt modelId="{8E3F5C44-2F2B-0F4F-99B5-41735E9CE7EC}">
      <dgm:prSet phldrT="[Text]"/>
      <dgm:spPr/>
      <dgm:t>
        <a:bodyPr/>
        <a:lstStyle/>
        <a:p>
          <a:r>
            <a:rPr lang="en-US" dirty="0" err="1"/>
            <a:t>Manji</a:t>
          </a:r>
          <a:r>
            <a:rPr lang="en-US" dirty="0"/>
            <a:t> </a:t>
          </a:r>
          <a:r>
            <a:rPr lang="en-US" dirty="0" err="1"/>
            <a:t>prostor</a:t>
          </a:r>
          <a:endParaRPr lang="en-US" dirty="0"/>
        </a:p>
      </dgm:t>
    </dgm:pt>
    <dgm:pt modelId="{5EF8BE7B-D6B2-DC43-86BC-76A9F9DFE95E}" type="parTrans" cxnId="{01D0F79E-C965-4343-B4D6-09DE7C3C4484}">
      <dgm:prSet/>
      <dgm:spPr/>
      <dgm:t>
        <a:bodyPr/>
        <a:lstStyle/>
        <a:p>
          <a:endParaRPr lang="en-US"/>
        </a:p>
      </dgm:t>
    </dgm:pt>
    <dgm:pt modelId="{88F25D0A-6765-BC4B-BDCA-5721660571FD}" type="sibTrans" cxnId="{01D0F79E-C965-4343-B4D6-09DE7C3C4484}">
      <dgm:prSet/>
      <dgm:spPr/>
      <dgm:t>
        <a:bodyPr/>
        <a:lstStyle/>
        <a:p>
          <a:endParaRPr lang="en-US"/>
        </a:p>
      </dgm:t>
    </dgm:pt>
    <dgm:pt modelId="{1D441DE0-E020-EC43-B26B-FB0BF5711954}">
      <dgm:prSet/>
      <dgm:spPr>
        <a:solidFill>
          <a:srgbClr val="FF6600"/>
        </a:solidFill>
      </dgm:spPr>
      <dgm:t>
        <a:bodyPr/>
        <a:lstStyle/>
        <a:p>
          <a:pPr algn="ctr"/>
          <a:r>
            <a:rPr lang="en-US" dirty="0"/>
            <a:t>IGRE BRZINE I REAKCIJE	</a:t>
          </a:r>
        </a:p>
      </dgm:t>
    </dgm:pt>
    <dgm:pt modelId="{7ED57AEA-E9E9-8747-BFC6-DF66AF988148}" type="parTrans" cxnId="{EB1B1562-C123-9447-9A79-61859568E8CD}">
      <dgm:prSet/>
      <dgm:spPr/>
      <dgm:t>
        <a:bodyPr/>
        <a:lstStyle/>
        <a:p>
          <a:endParaRPr lang="en-US"/>
        </a:p>
      </dgm:t>
    </dgm:pt>
    <dgm:pt modelId="{F807DBBF-0B7E-8647-A343-87D61BA9E0CF}" type="sibTrans" cxnId="{EB1B1562-C123-9447-9A79-61859568E8CD}">
      <dgm:prSet/>
      <dgm:spPr/>
      <dgm:t>
        <a:bodyPr/>
        <a:lstStyle/>
        <a:p>
          <a:endParaRPr lang="en-US"/>
        </a:p>
      </dgm:t>
    </dgm:pt>
    <dgm:pt modelId="{F29F3ABA-CA72-7643-8ED8-720B543C2001}">
      <dgm:prSet phldrT="[Text]"/>
      <dgm:spPr/>
      <dgm:t>
        <a:bodyPr/>
        <a:lstStyle/>
        <a:p>
          <a:r>
            <a:rPr lang="en-US" dirty="0"/>
            <a:t>8-10-12-15’ </a:t>
          </a:r>
          <a:r>
            <a:rPr lang="en-US" dirty="0" err="1"/>
            <a:t>trajanje</a:t>
          </a:r>
          <a:endParaRPr lang="en-US" dirty="0"/>
        </a:p>
      </dgm:t>
    </dgm:pt>
    <dgm:pt modelId="{36205E29-97B9-DC4A-A3FF-E82E569EE3A8}" type="parTrans" cxnId="{AC0A7E1B-94C3-9E43-B0F9-35BD1F31D3A0}">
      <dgm:prSet/>
      <dgm:spPr/>
      <dgm:t>
        <a:bodyPr/>
        <a:lstStyle/>
        <a:p>
          <a:endParaRPr lang="en-US"/>
        </a:p>
      </dgm:t>
    </dgm:pt>
    <dgm:pt modelId="{5B101C95-5F7C-3C41-AD3C-8D45283BE385}" type="sibTrans" cxnId="{AC0A7E1B-94C3-9E43-B0F9-35BD1F31D3A0}">
      <dgm:prSet/>
      <dgm:spPr/>
      <dgm:t>
        <a:bodyPr/>
        <a:lstStyle/>
        <a:p>
          <a:endParaRPr lang="en-US"/>
        </a:p>
      </dgm:t>
    </dgm:pt>
    <dgm:pt modelId="{BEC53AEA-48F0-9640-A5E1-4BD2C35796F1}">
      <dgm:prSet phldrT="[Text]"/>
      <dgm:spPr/>
      <dgm:t>
        <a:bodyPr/>
        <a:lstStyle/>
        <a:p>
          <a:r>
            <a:rPr lang="en-US" dirty="0"/>
            <a:t>2-4 </a:t>
          </a:r>
          <a:r>
            <a:rPr lang="en-US" dirty="0" err="1"/>
            <a:t>ponavljanja</a:t>
          </a:r>
          <a:endParaRPr lang="en-US" dirty="0"/>
        </a:p>
      </dgm:t>
    </dgm:pt>
    <dgm:pt modelId="{BDA641F5-4DCB-0248-9FF6-F5F6501D1A83}" type="parTrans" cxnId="{7A09B5A3-CFAE-4840-AF4F-5A4CDC8C278A}">
      <dgm:prSet/>
      <dgm:spPr/>
      <dgm:t>
        <a:bodyPr/>
        <a:lstStyle/>
        <a:p>
          <a:endParaRPr lang="en-US"/>
        </a:p>
      </dgm:t>
    </dgm:pt>
    <dgm:pt modelId="{7680899E-6D53-354D-BE6B-482B16539F04}" type="sibTrans" cxnId="{7A09B5A3-CFAE-4840-AF4F-5A4CDC8C278A}">
      <dgm:prSet/>
      <dgm:spPr/>
      <dgm:t>
        <a:bodyPr/>
        <a:lstStyle/>
        <a:p>
          <a:endParaRPr lang="en-US"/>
        </a:p>
      </dgm:t>
    </dgm:pt>
    <dgm:pt modelId="{836E44A8-5D07-2145-A2DA-E3589023E194}">
      <dgm:prSet phldrT="[Text]"/>
      <dgm:spPr/>
      <dgm:t>
        <a:bodyPr/>
        <a:lstStyle/>
        <a:p>
          <a:r>
            <a:rPr lang="en-US" dirty="0"/>
            <a:t>2-3’ </a:t>
          </a:r>
          <a:r>
            <a:rPr lang="en-US" dirty="0" err="1"/>
            <a:t>pauza</a:t>
          </a:r>
          <a:endParaRPr lang="en-US" dirty="0"/>
        </a:p>
      </dgm:t>
    </dgm:pt>
    <dgm:pt modelId="{D116EA8F-45F3-374E-A745-0C1A7916F948}" type="parTrans" cxnId="{4AFCD978-9566-E94E-9152-C89E612C6E01}">
      <dgm:prSet/>
      <dgm:spPr/>
      <dgm:t>
        <a:bodyPr/>
        <a:lstStyle/>
        <a:p>
          <a:endParaRPr lang="en-US"/>
        </a:p>
      </dgm:t>
    </dgm:pt>
    <dgm:pt modelId="{2A138581-BCCF-B646-AAC7-10FF104A48A8}" type="sibTrans" cxnId="{4AFCD978-9566-E94E-9152-C89E612C6E01}">
      <dgm:prSet/>
      <dgm:spPr/>
      <dgm:t>
        <a:bodyPr/>
        <a:lstStyle/>
        <a:p>
          <a:endParaRPr lang="en-US"/>
        </a:p>
      </dgm:t>
    </dgm:pt>
    <dgm:pt modelId="{BB64C600-2116-B749-B90F-0B6340BE29EC}">
      <dgm:prSet/>
      <dgm:spPr/>
      <dgm:t>
        <a:bodyPr/>
        <a:lstStyle/>
        <a:p>
          <a:r>
            <a:rPr lang="en-US" dirty="0" err="1"/>
            <a:t>Veći</a:t>
          </a:r>
          <a:r>
            <a:rPr lang="en-US" dirty="0"/>
            <a:t> </a:t>
          </a:r>
          <a:r>
            <a:rPr lang="en-US" dirty="0" err="1"/>
            <a:t>broj</a:t>
          </a:r>
          <a:r>
            <a:rPr lang="en-US" dirty="0"/>
            <a:t> </a:t>
          </a:r>
          <a:r>
            <a:rPr lang="en-US" dirty="0" err="1"/>
            <a:t>igrača</a:t>
          </a:r>
          <a:endParaRPr lang="en-US" dirty="0"/>
        </a:p>
      </dgm:t>
    </dgm:pt>
    <dgm:pt modelId="{AE7102C0-93FF-0749-AC3B-404763D8C950}" type="parTrans" cxnId="{42799647-B0FB-7F4D-B9BE-9EA6DD900525}">
      <dgm:prSet/>
      <dgm:spPr/>
      <dgm:t>
        <a:bodyPr/>
        <a:lstStyle/>
        <a:p>
          <a:endParaRPr lang="en-US"/>
        </a:p>
      </dgm:t>
    </dgm:pt>
    <dgm:pt modelId="{CFF1FAB5-C33F-1D49-BCAC-C5741386A2E5}" type="sibTrans" cxnId="{42799647-B0FB-7F4D-B9BE-9EA6DD900525}">
      <dgm:prSet/>
      <dgm:spPr/>
      <dgm:t>
        <a:bodyPr/>
        <a:lstStyle/>
        <a:p>
          <a:endParaRPr lang="en-US"/>
        </a:p>
      </dgm:t>
    </dgm:pt>
    <dgm:pt modelId="{5C06DF17-2E03-0946-9121-8C16B20CB9D1}">
      <dgm:prSet/>
      <dgm:spPr/>
      <dgm:t>
        <a:bodyPr/>
        <a:lstStyle/>
        <a:p>
          <a:r>
            <a:rPr lang="en-US" dirty="0" err="1"/>
            <a:t>Manji</a:t>
          </a:r>
          <a:r>
            <a:rPr lang="en-US" dirty="0"/>
            <a:t> </a:t>
          </a:r>
          <a:r>
            <a:rPr lang="en-US" dirty="0" err="1"/>
            <a:t>prostor</a:t>
          </a:r>
          <a:endParaRPr lang="en-US" dirty="0"/>
        </a:p>
      </dgm:t>
    </dgm:pt>
    <dgm:pt modelId="{AD80EB44-72B8-1D4E-8AD9-2664FFE139EF}" type="parTrans" cxnId="{34DA1A65-6EB3-264A-9E7C-07F2CD54E21F}">
      <dgm:prSet/>
      <dgm:spPr/>
      <dgm:t>
        <a:bodyPr/>
        <a:lstStyle/>
        <a:p>
          <a:endParaRPr lang="en-US"/>
        </a:p>
      </dgm:t>
    </dgm:pt>
    <dgm:pt modelId="{7B05F880-C5B5-4C4D-96E1-CCCC3FB54784}" type="sibTrans" cxnId="{34DA1A65-6EB3-264A-9E7C-07F2CD54E21F}">
      <dgm:prSet/>
      <dgm:spPr/>
      <dgm:t>
        <a:bodyPr/>
        <a:lstStyle/>
        <a:p>
          <a:endParaRPr lang="en-US"/>
        </a:p>
      </dgm:t>
    </dgm:pt>
    <dgm:pt modelId="{0AFADA05-19FF-4D46-894E-B3AC07C7399F}">
      <dgm:prSet/>
      <dgm:spPr/>
      <dgm:t>
        <a:bodyPr/>
        <a:lstStyle/>
        <a:p>
          <a:r>
            <a:rPr lang="en-US" dirty="0" err="1"/>
            <a:t>Ograničen</a:t>
          </a:r>
          <a:r>
            <a:rPr lang="en-US" dirty="0"/>
            <a:t> </a:t>
          </a:r>
          <a:r>
            <a:rPr lang="en-US" dirty="0" err="1"/>
            <a:t>broj</a:t>
          </a:r>
          <a:r>
            <a:rPr lang="en-US" dirty="0"/>
            <a:t> </a:t>
          </a:r>
          <a:r>
            <a:rPr lang="en-US" dirty="0" err="1"/>
            <a:t>dodira</a:t>
          </a:r>
          <a:r>
            <a:rPr lang="en-US" dirty="0"/>
            <a:t> </a:t>
          </a:r>
          <a:r>
            <a:rPr lang="mr-IN" dirty="0"/>
            <a:t>–</a:t>
          </a:r>
          <a:r>
            <a:rPr lang="en-US" dirty="0"/>
            <a:t> 1-2</a:t>
          </a:r>
        </a:p>
      </dgm:t>
    </dgm:pt>
    <dgm:pt modelId="{0A386C7C-16A6-A64F-A074-4F11ED28EE24}" type="parTrans" cxnId="{C15C4AE2-3A3F-6B48-AAC7-65EEE2A3CDAB}">
      <dgm:prSet/>
      <dgm:spPr/>
      <dgm:t>
        <a:bodyPr/>
        <a:lstStyle/>
        <a:p>
          <a:endParaRPr lang="en-US"/>
        </a:p>
      </dgm:t>
    </dgm:pt>
    <dgm:pt modelId="{A4E439F9-3871-884C-95EC-09A33418DF27}" type="sibTrans" cxnId="{C15C4AE2-3A3F-6B48-AAC7-65EEE2A3CDAB}">
      <dgm:prSet/>
      <dgm:spPr/>
      <dgm:t>
        <a:bodyPr/>
        <a:lstStyle/>
        <a:p>
          <a:endParaRPr lang="en-US"/>
        </a:p>
      </dgm:t>
    </dgm:pt>
    <dgm:pt modelId="{89970FDF-EF6D-074B-A514-D98A14CBCE57}">
      <dgm:prSet/>
      <dgm:spPr/>
      <dgm:t>
        <a:bodyPr/>
        <a:lstStyle/>
        <a:p>
          <a:r>
            <a:rPr lang="en-US" dirty="0" err="1"/>
            <a:t>Kraće</a:t>
          </a:r>
          <a:r>
            <a:rPr lang="en-US" dirty="0"/>
            <a:t> </a:t>
          </a:r>
          <a:r>
            <a:rPr lang="en-US" dirty="0" err="1"/>
            <a:t>vreme</a:t>
          </a:r>
          <a:r>
            <a:rPr lang="en-US" dirty="0"/>
            <a:t> </a:t>
          </a:r>
          <a:r>
            <a:rPr lang="en-US" dirty="0" err="1"/>
            <a:t>trajanje</a:t>
          </a:r>
          <a:endParaRPr lang="en-US" dirty="0"/>
        </a:p>
      </dgm:t>
    </dgm:pt>
    <dgm:pt modelId="{6467524F-38DF-B94F-9AF5-45D435CFC0CA}" type="parTrans" cxnId="{DF4A2691-9CF4-624E-87CD-A0319A00CC90}">
      <dgm:prSet/>
      <dgm:spPr/>
      <dgm:t>
        <a:bodyPr/>
        <a:lstStyle/>
        <a:p>
          <a:endParaRPr lang="en-US"/>
        </a:p>
      </dgm:t>
    </dgm:pt>
    <dgm:pt modelId="{1F90A533-579A-C14A-844D-B3CA28610B18}" type="sibTrans" cxnId="{DF4A2691-9CF4-624E-87CD-A0319A00CC90}">
      <dgm:prSet/>
      <dgm:spPr/>
      <dgm:t>
        <a:bodyPr/>
        <a:lstStyle/>
        <a:p>
          <a:endParaRPr lang="en-US"/>
        </a:p>
      </dgm:t>
    </dgm:pt>
    <dgm:pt modelId="{D697A9F8-746C-414A-8A14-94D15425BAFF}">
      <dgm:prSet/>
      <dgm:spPr/>
      <dgm:t>
        <a:bodyPr/>
        <a:lstStyle/>
        <a:p>
          <a:r>
            <a:rPr lang="en-US" dirty="0" err="1"/>
            <a:t>Optimlana</a:t>
          </a:r>
          <a:r>
            <a:rPr lang="en-US" dirty="0"/>
            <a:t> </a:t>
          </a:r>
          <a:r>
            <a:rPr lang="en-US" dirty="0" err="1"/>
            <a:t>pauza</a:t>
          </a:r>
          <a:endParaRPr lang="en-US" dirty="0"/>
        </a:p>
      </dgm:t>
    </dgm:pt>
    <dgm:pt modelId="{4397BDB1-BE1B-6A4D-9B00-AAF5A01CBA8C}" type="parTrans" cxnId="{3C7E7E45-037E-8344-923E-B9F7D452E37D}">
      <dgm:prSet/>
      <dgm:spPr/>
      <dgm:t>
        <a:bodyPr/>
        <a:lstStyle/>
        <a:p>
          <a:endParaRPr lang="en-US"/>
        </a:p>
      </dgm:t>
    </dgm:pt>
    <dgm:pt modelId="{DA6DCBB8-B563-1C49-9505-7C17430B0D93}" type="sibTrans" cxnId="{3C7E7E45-037E-8344-923E-B9F7D452E37D}">
      <dgm:prSet/>
      <dgm:spPr/>
      <dgm:t>
        <a:bodyPr/>
        <a:lstStyle/>
        <a:p>
          <a:endParaRPr lang="en-US"/>
        </a:p>
      </dgm:t>
    </dgm:pt>
    <dgm:pt modelId="{68CA1B28-FB0D-034E-894C-7C73376A9F73}">
      <dgm:prSet phldrT="[Text]"/>
      <dgm:spPr/>
      <dgm:t>
        <a:bodyPr/>
        <a:lstStyle/>
        <a:p>
          <a:r>
            <a:rPr lang="en-US" dirty="0"/>
            <a:t>4-8’ </a:t>
          </a:r>
          <a:r>
            <a:rPr lang="en-US" dirty="0" err="1"/>
            <a:t>trajanje</a:t>
          </a:r>
          <a:endParaRPr lang="en-US" dirty="0"/>
        </a:p>
      </dgm:t>
    </dgm:pt>
    <dgm:pt modelId="{09328F38-68A0-2B46-91EB-8C77B707B6A6}" type="parTrans" cxnId="{9302D7BC-0BC6-2747-9E4A-5BC005927976}">
      <dgm:prSet/>
      <dgm:spPr/>
      <dgm:t>
        <a:bodyPr/>
        <a:lstStyle/>
        <a:p>
          <a:endParaRPr lang="en-US"/>
        </a:p>
      </dgm:t>
    </dgm:pt>
    <dgm:pt modelId="{FB82DD05-3C86-D544-909D-488397D41BCD}" type="sibTrans" cxnId="{9302D7BC-0BC6-2747-9E4A-5BC005927976}">
      <dgm:prSet/>
      <dgm:spPr/>
      <dgm:t>
        <a:bodyPr/>
        <a:lstStyle/>
        <a:p>
          <a:endParaRPr lang="en-US"/>
        </a:p>
      </dgm:t>
    </dgm:pt>
    <dgm:pt modelId="{F3A0BDE9-1490-C94B-BDA0-54C206BFEF57}">
      <dgm:prSet phldrT="[Text]"/>
      <dgm:spPr/>
      <dgm:t>
        <a:bodyPr/>
        <a:lstStyle/>
        <a:p>
          <a:r>
            <a:rPr lang="en-US" dirty="0"/>
            <a:t>2-3’ </a:t>
          </a:r>
          <a:r>
            <a:rPr lang="en-US" dirty="0" err="1"/>
            <a:t>pauza</a:t>
          </a:r>
          <a:endParaRPr lang="en-US" dirty="0"/>
        </a:p>
      </dgm:t>
    </dgm:pt>
    <dgm:pt modelId="{0DC90962-32A8-8D4C-B7D3-EDA8D6CC055C}" type="parTrans" cxnId="{F5746287-53E6-0A4D-966E-0B67A8CAFF53}">
      <dgm:prSet/>
      <dgm:spPr/>
      <dgm:t>
        <a:bodyPr/>
        <a:lstStyle/>
        <a:p>
          <a:endParaRPr lang="en-US"/>
        </a:p>
      </dgm:t>
    </dgm:pt>
    <dgm:pt modelId="{F3C9B5CD-03A9-2A47-8D2B-D95C62E48372}" type="sibTrans" cxnId="{F5746287-53E6-0A4D-966E-0B67A8CAFF53}">
      <dgm:prSet/>
      <dgm:spPr/>
      <dgm:t>
        <a:bodyPr/>
        <a:lstStyle/>
        <a:p>
          <a:endParaRPr lang="en-US"/>
        </a:p>
      </dgm:t>
    </dgm:pt>
    <dgm:pt modelId="{B97CBD33-09F9-8F48-A0CF-2C79DCD2C3D5}">
      <dgm:prSet phldrT="[Text]"/>
      <dgm:spPr/>
      <dgm:t>
        <a:bodyPr/>
        <a:lstStyle/>
        <a:p>
          <a:r>
            <a:rPr lang="en-US" dirty="0"/>
            <a:t>3-4 </a:t>
          </a:r>
          <a:r>
            <a:rPr lang="en-US" dirty="0" err="1"/>
            <a:t>ponavljanja</a:t>
          </a:r>
          <a:endParaRPr lang="en-US" dirty="0"/>
        </a:p>
      </dgm:t>
    </dgm:pt>
    <dgm:pt modelId="{F3C5129F-6E67-304D-964A-09B9ED94A13A}" type="parTrans" cxnId="{431CA3DD-E36E-3A4C-8CFD-99D169E159FC}">
      <dgm:prSet/>
      <dgm:spPr/>
      <dgm:t>
        <a:bodyPr/>
        <a:lstStyle/>
        <a:p>
          <a:endParaRPr lang="en-US"/>
        </a:p>
      </dgm:t>
    </dgm:pt>
    <dgm:pt modelId="{4981D91D-38CC-8E4D-AC57-C81752FFF637}" type="sibTrans" cxnId="{431CA3DD-E36E-3A4C-8CFD-99D169E159FC}">
      <dgm:prSet/>
      <dgm:spPr/>
      <dgm:t>
        <a:bodyPr/>
        <a:lstStyle/>
        <a:p>
          <a:endParaRPr lang="en-US"/>
        </a:p>
      </dgm:t>
    </dgm:pt>
    <dgm:pt modelId="{8CA39A71-32FB-B844-9554-44059C29B263}">
      <dgm:prSet phldrT="[Text]"/>
      <dgm:spPr/>
      <dgm:t>
        <a:bodyPr/>
        <a:lstStyle/>
        <a:p>
          <a:endParaRPr lang="en-US" dirty="0"/>
        </a:p>
      </dgm:t>
    </dgm:pt>
    <dgm:pt modelId="{475AF1F3-B3ED-534C-B0FD-D0895A043F5E}" type="parTrans" cxnId="{F42339A6-2D40-8E4C-B6EB-32BE5B8FC061}">
      <dgm:prSet/>
      <dgm:spPr/>
      <dgm:t>
        <a:bodyPr/>
        <a:lstStyle/>
        <a:p>
          <a:endParaRPr lang="en-US"/>
        </a:p>
      </dgm:t>
    </dgm:pt>
    <dgm:pt modelId="{E605B078-01CE-094E-8B74-84053974EF99}" type="sibTrans" cxnId="{F42339A6-2D40-8E4C-B6EB-32BE5B8FC061}">
      <dgm:prSet/>
      <dgm:spPr/>
      <dgm:t>
        <a:bodyPr/>
        <a:lstStyle/>
        <a:p>
          <a:endParaRPr lang="en-US"/>
        </a:p>
      </dgm:t>
    </dgm:pt>
    <dgm:pt modelId="{DAB6E6BB-8C66-D747-8F0F-7BA2ECE3132D}">
      <dgm:prSet phldrT="[Text]"/>
      <dgm:spPr/>
      <dgm:t>
        <a:bodyPr/>
        <a:lstStyle/>
        <a:p>
          <a:r>
            <a:rPr lang="en-US" dirty="0" err="1"/>
            <a:t>Optimalni</a:t>
          </a:r>
          <a:r>
            <a:rPr lang="en-US" dirty="0"/>
            <a:t> </a:t>
          </a:r>
          <a:r>
            <a:rPr lang="en-US" dirty="0" err="1"/>
            <a:t>prostor</a:t>
          </a:r>
          <a:endParaRPr lang="en-US" dirty="0"/>
        </a:p>
      </dgm:t>
    </dgm:pt>
    <dgm:pt modelId="{5FBA1EF4-5EE8-684E-9BF6-76A0480131AA}" type="parTrans" cxnId="{736877D3-52F8-8E4F-944C-705E2A064353}">
      <dgm:prSet/>
      <dgm:spPr/>
      <dgm:t>
        <a:bodyPr/>
        <a:lstStyle/>
        <a:p>
          <a:endParaRPr lang="en-US"/>
        </a:p>
      </dgm:t>
    </dgm:pt>
    <dgm:pt modelId="{E047E875-B7B8-F947-9069-801836B624B4}" type="sibTrans" cxnId="{736877D3-52F8-8E4F-944C-705E2A064353}">
      <dgm:prSet/>
      <dgm:spPr/>
      <dgm:t>
        <a:bodyPr/>
        <a:lstStyle/>
        <a:p>
          <a:endParaRPr lang="en-US"/>
        </a:p>
      </dgm:t>
    </dgm:pt>
    <dgm:pt modelId="{97B2AEBE-0B22-6044-840A-2D1AEC3B4EA2}">
      <dgm:prSet phldrT="[Text]"/>
      <dgm:spPr/>
      <dgm:t>
        <a:bodyPr/>
        <a:lstStyle/>
        <a:p>
          <a:r>
            <a:rPr lang="en-US" dirty="0"/>
            <a:t>1vs1 </a:t>
          </a:r>
          <a:r>
            <a:rPr lang="mr-IN" dirty="0"/>
            <a:t>–</a:t>
          </a:r>
          <a:r>
            <a:rPr lang="en-US" dirty="0"/>
            <a:t> 3vs3</a:t>
          </a:r>
        </a:p>
      </dgm:t>
    </dgm:pt>
    <dgm:pt modelId="{E7E2D3A7-E8C4-4A40-B519-72CA6924F21C}" type="parTrans" cxnId="{E8F41F2C-D43D-9141-9A03-EF3C7D8E38FB}">
      <dgm:prSet/>
      <dgm:spPr/>
      <dgm:t>
        <a:bodyPr/>
        <a:lstStyle/>
        <a:p>
          <a:endParaRPr lang="en-US"/>
        </a:p>
      </dgm:t>
    </dgm:pt>
    <dgm:pt modelId="{0186BAA9-4406-C941-8B9E-69159D76B6AF}" type="sibTrans" cxnId="{E8F41F2C-D43D-9141-9A03-EF3C7D8E38FB}">
      <dgm:prSet/>
      <dgm:spPr/>
      <dgm:t>
        <a:bodyPr/>
        <a:lstStyle/>
        <a:p>
          <a:endParaRPr lang="en-US"/>
        </a:p>
      </dgm:t>
    </dgm:pt>
    <dgm:pt modelId="{D2432E56-BE57-3C43-AD36-290BF27532A9}">
      <dgm:prSet phldrT="[Text]"/>
      <dgm:spPr/>
      <dgm:t>
        <a:bodyPr/>
        <a:lstStyle/>
        <a:p>
          <a:r>
            <a:rPr lang="en-US" dirty="0"/>
            <a:t>20-45’’ </a:t>
          </a:r>
          <a:r>
            <a:rPr lang="en-US" dirty="0" err="1"/>
            <a:t>trajanje</a:t>
          </a:r>
          <a:endParaRPr lang="en-US" dirty="0"/>
        </a:p>
      </dgm:t>
    </dgm:pt>
    <dgm:pt modelId="{368D55DE-63D8-D746-9657-747CDEF0E823}" type="parTrans" cxnId="{3043671A-5C94-174B-845A-2E1183A8710B}">
      <dgm:prSet/>
      <dgm:spPr/>
      <dgm:t>
        <a:bodyPr/>
        <a:lstStyle/>
        <a:p>
          <a:endParaRPr lang="en-US"/>
        </a:p>
      </dgm:t>
    </dgm:pt>
    <dgm:pt modelId="{954D1DF5-5F9E-D745-91D4-89CCF46E3866}" type="sibTrans" cxnId="{3043671A-5C94-174B-845A-2E1183A8710B}">
      <dgm:prSet/>
      <dgm:spPr/>
      <dgm:t>
        <a:bodyPr/>
        <a:lstStyle/>
        <a:p>
          <a:endParaRPr lang="en-US"/>
        </a:p>
      </dgm:t>
    </dgm:pt>
    <dgm:pt modelId="{A7A99E0A-83EB-8E4B-8F49-3CBEFBDFD1F6}">
      <dgm:prSet phldrT="[Text]"/>
      <dgm:spPr/>
      <dgm:t>
        <a:bodyPr/>
        <a:lstStyle/>
        <a:p>
          <a:r>
            <a:rPr lang="en-US" dirty="0"/>
            <a:t>3-5 </a:t>
          </a:r>
          <a:r>
            <a:rPr lang="en-US" dirty="0" err="1"/>
            <a:t>ponavljnja</a:t>
          </a:r>
          <a:endParaRPr lang="en-US" dirty="0"/>
        </a:p>
      </dgm:t>
    </dgm:pt>
    <dgm:pt modelId="{CB40E90F-CFD5-1A47-9304-E1FE3E5D4EB2}" type="parTrans" cxnId="{EEE4666F-F3BC-CA4D-A72B-5A6BA97BF12C}">
      <dgm:prSet/>
      <dgm:spPr/>
      <dgm:t>
        <a:bodyPr/>
        <a:lstStyle/>
        <a:p>
          <a:endParaRPr lang="en-US"/>
        </a:p>
      </dgm:t>
    </dgm:pt>
    <dgm:pt modelId="{ECAEA3CE-3A75-6C44-85FF-2BF8464DFDD0}" type="sibTrans" cxnId="{EEE4666F-F3BC-CA4D-A72B-5A6BA97BF12C}">
      <dgm:prSet/>
      <dgm:spPr/>
      <dgm:t>
        <a:bodyPr/>
        <a:lstStyle/>
        <a:p>
          <a:endParaRPr lang="en-US"/>
        </a:p>
      </dgm:t>
    </dgm:pt>
    <dgm:pt modelId="{7EB90505-68FE-084C-8A74-FF73868B381C}">
      <dgm:prSet phldrT="[Text]"/>
      <dgm:spPr/>
      <dgm:t>
        <a:bodyPr/>
        <a:lstStyle/>
        <a:p>
          <a:r>
            <a:rPr lang="en-US" dirty="0"/>
            <a:t>2-3’ </a:t>
          </a:r>
          <a:r>
            <a:rPr lang="en-US" dirty="0" err="1"/>
            <a:t>pauza</a:t>
          </a:r>
          <a:endParaRPr lang="en-US" dirty="0"/>
        </a:p>
      </dgm:t>
    </dgm:pt>
    <dgm:pt modelId="{5C620BBC-FEA9-B647-BD60-DD83DB99800C}" type="parTrans" cxnId="{E1A20FE0-D800-194E-A3DD-59A818A46020}">
      <dgm:prSet/>
      <dgm:spPr/>
      <dgm:t>
        <a:bodyPr/>
        <a:lstStyle/>
        <a:p>
          <a:endParaRPr lang="en-US"/>
        </a:p>
      </dgm:t>
    </dgm:pt>
    <dgm:pt modelId="{61CBE920-4CC9-B34B-94CA-ABB142522F22}" type="sibTrans" cxnId="{E1A20FE0-D800-194E-A3DD-59A818A46020}">
      <dgm:prSet/>
      <dgm:spPr/>
      <dgm:t>
        <a:bodyPr/>
        <a:lstStyle/>
        <a:p>
          <a:endParaRPr lang="en-US"/>
        </a:p>
      </dgm:t>
    </dgm:pt>
    <dgm:pt modelId="{2B745392-82A3-3F4B-A253-981BD0C15EE0}" type="pres">
      <dgm:prSet presAssocID="{D8BDFDEA-EA0A-7447-A1E1-E2C4E4F45A54}" presName="Name0" presStyleCnt="0">
        <dgm:presLayoutVars>
          <dgm:dir/>
          <dgm:animLvl val="lvl"/>
          <dgm:resizeHandles val="exact"/>
        </dgm:presLayoutVars>
      </dgm:prSet>
      <dgm:spPr/>
    </dgm:pt>
    <dgm:pt modelId="{72597C47-CB3C-D649-9DE4-AE4D9D60E702}" type="pres">
      <dgm:prSet presAssocID="{854EB6D3-F6BC-8E43-9B35-9D35535E3957}" presName="composite" presStyleCnt="0"/>
      <dgm:spPr/>
    </dgm:pt>
    <dgm:pt modelId="{099BAEA8-330E-6442-AEB4-531FD1D7423C}" type="pres">
      <dgm:prSet presAssocID="{854EB6D3-F6BC-8E43-9B35-9D35535E3957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BE6E4925-71C1-1D47-A3DF-9821C5463E09}" type="pres">
      <dgm:prSet presAssocID="{854EB6D3-F6BC-8E43-9B35-9D35535E3957}" presName="desTx" presStyleLbl="alignAccFollowNode1" presStyleIdx="0" presStyleCnt="4">
        <dgm:presLayoutVars>
          <dgm:bulletEnabled val="1"/>
        </dgm:presLayoutVars>
      </dgm:prSet>
      <dgm:spPr/>
    </dgm:pt>
    <dgm:pt modelId="{64A9FA66-FAC9-834C-85F9-5562A78A05BA}" type="pres">
      <dgm:prSet presAssocID="{1BC3D5B2-8E82-3944-B42E-B1E5A91B227B}" presName="space" presStyleCnt="0"/>
      <dgm:spPr/>
    </dgm:pt>
    <dgm:pt modelId="{7E6E3137-701B-AE49-A0BC-BE7AEA7C46E4}" type="pres">
      <dgm:prSet presAssocID="{1D441DE0-E020-EC43-B26B-FB0BF5711954}" presName="composite" presStyleCnt="0"/>
      <dgm:spPr/>
    </dgm:pt>
    <dgm:pt modelId="{C43C0B2E-96A1-6F46-8070-3F505398D23D}" type="pres">
      <dgm:prSet presAssocID="{1D441DE0-E020-EC43-B26B-FB0BF5711954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52CBDC86-B120-D140-9F01-26690577F731}" type="pres">
      <dgm:prSet presAssocID="{1D441DE0-E020-EC43-B26B-FB0BF5711954}" presName="desTx" presStyleLbl="alignAccFollowNode1" presStyleIdx="1" presStyleCnt="4">
        <dgm:presLayoutVars>
          <dgm:bulletEnabled val="1"/>
        </dgm:presLayoutVars>
      </dgm:prSet>
      <dgm:spPr/>
    </dgm:pt>
    <dgm:pt modelId="{754584F6-0739-AB45-9948-E6483CF3CA81}" type="pres">
      <dgm:prSet presAssocID="{F807DBBF-0B7E-8647-A343-87D61BA9E0CF}" presName="space" presStyleCnt="0"/>
      <dgm:spPr/>
    </dgm:pt>
    <dgm:pt modelId="{46FCC1C3-C2A0-4243-90FE-D9F57745B382}" type="pres">
      <dgm:prSet presAssocID="{E6C51CF1-1567-5D43-9D5B-C6B69AB89815}" presName="composite" presStyleCnt="0"/>
      <dgm:spPr/>
    </dgm:pt>
    <dgm:pt modelId="{8DB87828-FA67-4146-B87B-A0548D29D3C7}" type="pres">
      <dgm:prSet presAssocID="{E6C51CF1-1567-5D43-9D5B-C6B69AB89815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B9513960-4D28-8146-8F60-DC9ECC7DFCF3}" type="pres">
      <dgm:prSet presAssocID="{E6C51CF1-1567-5D43-9D5B-C6B69AB89815}" presName="desTx" presStyleLbl="alignAccFollowNode1" presStyleIdx="2" presStyleCnt="4">
        <dgm:presLayoutVars>
          <dgm:bulletEnabled val="1"/>
        </dgm:presLayoutVars>
      </dgm:prSet>
      <dgm:spPr/>
    </dgm:pt>
    <dgm:pt modelId="{978A591F-08B1-F740-9A85-D1015AC0A6FE}" type="pres">
      <dgm:prSet presAssocID="{FB140F48-B58F-9844-98D5-30A77F963ACB}" presName="space" presStyleCnt="0"/>
      <dgm:spPr/>
    </dgm:pt>
    <dgm:pt modelId="{6F5977CC-DCF5-FC4A-95D6-1B5DFABDDD17}" type="pres">
      <dgm:prSet presAssocID="{220D6A41-BEA6-5D47-8016-ED3EABCA3F87}" presName="composite" presStyleCnt="0"/>
      <dgm:spPr/>
    </dgm:pt>
    <dgm:pt modelId="{47DD92AF-22E2-174C-9433-AFC0E6FB4332}" type="pres">
      <dgm:prSet presAssocID="{220D6A41-BEA6-5D47-8016-ED3EABCA3F87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733A6405-6B33-0246-B2D3-FEB5969B2A34}" type="pres">
      <dgm:prSet presAssocID="{220D6A41-BEA6-5D47-8016-ED3EABCA3F87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9CD1B402-F45B-1F4C-B82C-78AA9699B3B4}" type="presOf" srcId="{D2432E56-BE57-3C43-AD36-290BF27532A9}" destId="{733A6405-6B33-0246-B2D3-FEB5969B2A34}" srcOrd="0" destOrd="3" presId="urn:microsoft.com/office/officeart/2005/8/layout/hList1"/>
    <dgm:cxn modelId="{FC4A510F-EC8E-7043-9ACB-3304D97135A2}" type="presOf" srcId="{8E3F5C44-2F2B-0F4F-99B5-41735E9CE7EC}" destId="{733A6405-6B33-0246-B2D3-FEB5969B2A34}" srcOrd="0" destOrd="1" presId="urn:microsoft.com/office/officeart/2005/8/layout/hList1"/>
    <dgm:cxn modelId="{7702DC19-733B-4042-9DA8-B4741670B79A}" srcId="{D8BDFDEA-EA0A-7447-A1E1-E2C4E4F45A54}" destId="{E6C51CF1-1567-5D43-9D5B-C6B69AB89815}" srcOrd="2" destOrd="0" parTransId="{7974CD9D-38E6-084D-B37A-928B892FCD5A}" sibTransId="{FB140F48-B58F-9844-98D5-30A77F963ACB}"/>
    <dgm:cxn modelId="{3043671A-5C94-174B-845A-2E1183A8710B}" srcId="{220D6A41-BEA6-5D47-8016-ED3EABCA3F87}" destId="{D2432E56-BE57-3C43-AD36-290BF27532A9}" srcOrd="3" destOrd="0" parTransId="{368D55DE-63D8-D746-9657-747CDEF0E823}" sibTransId="{954D1DF5-5F9E-D745-91D4-89CCF46E3866}"/>
    <dgm:cxn modelId="{AC0A7E1B-94C3-9E43-B0F9-35BD1F31D3A0}" srcId="{854EB6D3-F6BC-8E43-9B35-9D35535E3957}" destId="{F29F3ABA-CA72-7643-8ED8-720B543C2001}" srcOrd="2" destOrd="0" parTransId="{36205E29-97B9-DC4A-A3FF-E82E569EE3A8}" sibTransId="{5B101C95-5F7C-3C41-AD3C-8D45283BE385}"/>
    <dgm:cxn modelId="{50E13423-DEB2-4B4C-B734-1B074B81ED0A}" type="presOf" srcId="{F29F3ABA-CA72-7643-8ED8-720B543C2001}" destId="{BE6E4925-71C1-1D47-A3DF-9821C5463E09}" srcOrd="0" destOrd="2" presId="urn:microsoft.com/office/officeart/2005/8/layout/hList1"/>
    <dgm:cxn modelId="{D15F1F27-2665-D448-8C9B-0CA77DCB1FA2}" type="presOf" srcId="{DAB6E6BB-8C66-D747-8F0F-7BA2ECE3132D}" destId="{B9513960-4D28-8146-8F60-DC9ECC7DFCF3}" srcOrd="0" destOrd="1" presId="urn:microsoft.com/office/officeart/2005/8/layout/hList1"/>
    <dgm:cxn modelId="{98FDA727-C860-7C40-9246-CBD03A16935A}" type="presOf" srcId="{7EB90505-68FE-084C-8A74-FF73868B381C}" destId="{733A6405-6B33-0246-B2D3-FEB5969B2A34}" srcOrd="0" destOrd="4" presId="urn:microsoft.com/office/officeart/2005/8/layout/hList1"/>
    <dgm:cxn modelId="{C24D6529-958C-2746-89FF-D777E4C6A441}" type="presOf" srcId="{D816EA72-0CBD-FE4B-9A12-A1338D199062}" destId="{BE6E4925-71C1-1D47-A3DF-9821C5463E09}" srcOrd="0" destOrd="0" presId="urn:microsoft.com/office/officeart/2005/8/layout/hList1"/>
    <dgm:cxn modelId="{E8F41F2C-D43D-9141-9A03-EF3C7D8E38FB}" srcId="{220D6A41-BEA6-5D47-8016-ED3EABCA3F87}" destId="{97B2AEBE-0B22-6044-840A-2D1AEC3B4EA2}" srcOrd="2" destOrd="0" parTransId="{E7E2D3A7-E8C4-4A40-B519-72CA6924F21C}" sibTransId="{0186BAA9-4406-C941-8B9E-69159D76B6AF}"/>
    <dgm:cxn modelId="{EB7F3A35-B180-1849-AA40-552FCB4C72B8}" type="presOf" srcId="{8CA39A71-32FB-B844-9554-44059C29B263}" destId="{733A6405-6B33-0246-B2D3-FEB5969B2A34}" srcOrd="0" destOrd="6" presId="urn:microsoft.com/office/officeart/2005/8/layout/hList1"/>
    <dgm:cxn modelId="{645AAE37-6888-414E-B7EE-E180A2FE67A5}" type="presOf" srcId="{8756023D-B834-5743-AABB-610830649DD5}" destId="{733A6405-6B33-0246-B2D3-FEB5969B2A34}" srcOrd="0" destOrd="0" presId="urn:microsoft.com/office/officeart/2005/8/layout/hList1"/>
    <dgm:cxn modelId="{3C7E7E45-037E-8344-923E-B9F7D452E37D}" srcId="{1D441DE0-E020-EC43-B26B-FB0BF5711954}" destId="{D697A9F8-746C-414A-8A14-94D15425BAFF}" srcOrd="4" destOrd="0" parTransId="{4397BDB1-BE1B-6A4D-9B00-AAF5A01CBA8C}" sibTransId="{DA6DCBB8-B563-1C49-9505-7C17430B0D93}"/>
    <dgm:cxn modelId="{42799647-B0FB-7F4D-B9BE-9EA6DD900525}" srcId="{1D441DE0-E020-EC43-B26B-FB0BF5711954}" destId="{BB64C600-2116-B749-B90F-0B6340BE29EC}" srcOrd="0" destOrd="0" parTransId="{AE7102C0-93FF-0749-AC3B-404763D8C950}" sibTransId="{CFF1FAB5-C33F-1D49-BCAC-C5741386A2E5}"/>
    <dgm:cxn modelId="{8B97C452-FC4B-4149-8E89-FE83DD371841}" type="presOf" srcId="{AB6A3B21-A009-8749-BB0B-760E2B35ACB0}" destId="{B9513960-4D28-8146-8F60-DC9ECC7DFCF3}" srcOrd="0" destOrd="0" presId="urn:microsoft.com/office/officeart/2005/8/layout/hList1"/>
    <dgm:cxn modelId="{66BC5D54-4999-F044-BC25-D3C5A5A6A53E}" type="presOf" srcId="{89970FDF-EF6D-074B-A514-D98A14CBCE57}" destId="{52CBDC86-B120-D140-9F01-26690577F731}" srcOrd="0" destOrd="3" presId="urn:microsoft.com/office/officeart/2005/8/layout/hList1"/>
    <dgm:cxn modelId="{CFF07855-9A8B-F846-8D41-445E17DEB024}" type="presOf" srcId="{D8BDFDEA-EA0A-7447-A1E1-E2C4E4F45A54}" destId="{2B745392-82A3-3F4B-A253-981BD0C15EE0}" srcOrd="0" destOrd="0" presId="urn:microsoft.com/office/officeart/2005/8/layout/hList1"/>
    <dgm:cxn modelId="{EB1B1562-C123-9447-9A79-61859568E8CD}" srcId="{D8BDFDEA-EA0A-7447-A1E1-E2C4E4F45A54}" destId="{1D441DE0-E020-EC43-B26B-FB0BF5711954}" srcOrd="1" destOrd="0" parTransId="{7ED57AEA-E9E9-8747-BFC6-DF66AF988148}" sibTransId="{F807DBBF-0B7E-8647-A343-87D61BA9E0CF}"/>
    <dgm:cxn modelId="{34DA1A65-6EB3-264A-9E7C-07F2CD54E21F}" srcId="{1D441DE0-E020-EC43-B26B-FB0BF5711954}" destId="{5C06DF17-2E03-0946-9121-8C16B20CB9D1}" srcOrd="1" destOrd="0" parTransId="{AD80EB44-72B8-1D4E-8AD9-2664FFE139EF}" sibTransId="{7B05F880-C5B5-4C4D-96E1-CCCC3FB54784}"/>
    <dgm:cxn modelId="{5A314B67-7AAE-2D4C-A2C5-E44BDC351CFB}" type="presOf" srcId="{36630092-05A2-3941-BD2A-BADB86A3D934}" destId="{B9513960-4D28-8146-8F60-DC9ECC7DFCF3}" srcOrd="0" destOrd="2" presId="urn:microsoft.com/office/officeart/2005/8/layout/hList1"/>
    <dgm:cxn modelId="{32589468-91DB-8E4F-B2F2-EB1129A3B5EF}" type="presOf" srcId="{BB64C600-2116-B749-B90F-0B6340BE29EC}" destId="{52CBDC86-B120-D140-9F01-26690577F731}" srcOrd="0" destOrd="0" presId="urn:microsoft.com/office/officeart/2005/8/layout/hList1"/>
    <dgm:cxn modelId="{EEE4666F-F3BC-CA4D-A72B-5A6BA97BF12C}" srcId="{220D6A41-BEA6-5D47-8016-ED3EABCA3F87}" destId="{A7A99E0A-83EB-8E4B-8F49-3CBEFBDFD1F6}" srcOrd="5" destOrd="0" parTransId="{CB40E90F-CFD5-1A47-9304-E1FE3E5D4EB2}" sibTransId="{ECAEA3CE-3A75-6C44-85FF-2BF8464DFDD0}"/>
    <dgm:cxn modelId="{4AFCD978-9566-E94E-9152-C89E612C6E01}" srcId="{854EB6D3-F6BC-8E43-9B35-9D35535E3957}" destId="{836E44A8-5D07-2145-A2DA-E3589023E194}" srcOrd="3" destOrd="0" parTransId="{D116EA8F-45F3-374E-A745-0C1A7916F948}" sibTransId="{2A138581-BCCF-B646-AAC7-10FF104A48A8}"/>
    <dgm:cxn modelId="{C2C69B86-6EE7-4C4B-AEEE-6C0852552701}" type="presOf" srcId="{B97CBD33-09F9-8F48-A0CF-2C79DCD2C3D5}" destId="{B9513960-4D28-8146-8F60-DC9ECC7DFCF3}" srcOrd="0" destOrd="5" presId="urn:microsoft.com/office/officeart/2005/8/layout/hList1"/>
    <dgm:cxn modelId="{F5746287-53E6-0A4D-966E-0B67A8CAFF53}" srcId="{E6C51CF1-1567-5D43-9D5B-C6B69AB89815}" destId="{F3A0BDE9-1490-C94B-BDA0-54C206BFEF57}" srcOrd="4" destOrd="0" parTransId="{0DC90962-32A8-8D4C-B7D3-EDA8D6CC055C}" sibTransId="{F3C9B5CD-03A9-2A47-8D2B-D95C62E48372}"/>
    <dgm:cxn modelId="{701EEE87-C6C0-F74D-BE7E-D3B7ABB86095}" srcId="{D8BDFDEA-EA0A-7447-A1E1-E2C4E4F45A54}" destId="{220D6A41-BEA6-5D47-8016-ED3EABCA3F87}" srcOrd="3" destOrd="0" parTransId="{DDA059BB-EDB0-3048-B525-4CA052F6A964}" sibTransId="{FCB4399F-B7A9-C842-AE9A-7F5E3CBB0694}"/>
    <dgm:cxn modelId="{6667F68B-F213-944A-BAD4-08E51CB3F80D}" srcId="{220D6A41-BEA6-5D47-8016-ED3EABCA3F87}" destId="{8756023D-B834-5743-AABB-610830649DD5}" srcOrd="0" destOrd="0" parTransId="{4C19B880-8307-F047-8438-5F14BCB14E2E}" sibTransId="{1A18405A-DE02-9D49-8AAD-3F97C64714B2}"/>
    <dgm:cxn modelId="{099DBC8E-DDD6-1B41-ACFF-6613242EBE62}" type="presOf" srcId="{F3A0BDE9-1490-C94B-BDA0-54C206BFEF57}" destId="{B9513960-4D28-8146-8F60-DC9ECC7DFCF3}" srcOrd="0" destOrd="4" presId="urn:microsoft.com/office/officeart/2005/8/layout/hList1"/>
    <dgm:cxn modelId="{DF4A2691-9CF4-624E-87CD-A0319A00CC90}" srcId="{1D441DE0-E020-EC43-B26B-FB0BF5711954}" destId="{89970FDF-EF6D-074B-A514-D98A14CBCE57}" srcOrd="3" destOrd="0" parTransId="{6467524F-38DF-B94F-9AF5-45D435CFC0CA}" sibTransId="{1F90A533-579A-C14A-844D-B3CA28610B18}"/>
    <dgm:cxn modelId="{3509FC92-2386-B448-A3EE-959BAC63D02F}" type="presOf" srcId="{1EB2701D-62E5-BE4C-A91F-CABA62B1398D}" destId="{BE6E4925-71C1-1D47-A3DF-9821C5463E09}" srcOrd="0" destOrd="1" presId="urn:microsoft.com/office/officeart/2005/8/layout/hList1"/>
    <dgm:cxn modelId="{01D5B09A-7BF7-7544-B3D3-D12D9151DA8A}" type="presOf" srcId="{68CA1B28-FB0D-034E-894C-7C73376A9F73}" destId="{B9513960-4D28-8146-8F60-DC9ECC7DFCF3}" srcOrd="0" destOrd="3" presId="urn:microsoft.com/office/officeart/2005/8/layout/hList1"/>
    <dgm:cxn modelId="{3ECC169C-1154-9848-9200-05287C5C8AF6}" type="presOf" srcId="{D697A9F8-746C-414A-8A14-94D15425BAFF}" destId="{52CBDC86-B120-D140-9F01-26690577F731}" srcOrd="0" destOrd="4" presId="urn:microsoft.com/office/officeart/2005/8/layout/hList1"/>
    <dgm:cxn modelId="{EA68199D-DB13-C54E-9107-505F974B56F0}" srcId="{854EB6D3-F6BC-8E43-9B35-9D35535E3957}" destId="{1EB2701D-62E5-BE4C-A91F-CABA62B1398D}" srcOrd="1" destOrd="0" parTransId="{12BF2BBC-541E-8040-9195-AC2C3B3C4F12}" sibTransId="{843B7CE4-70D2-0E42-B0A8-D91B82CBFC53}"/>
    <dgm:cxn modelId="{01D0F79E-C965-4343-B4D6-09DE7C3C4484}" srcId="{220D6A41-BEA6-5D47-8016-ED3EABCA3F87}" destId="{8E3F5C44-2F2B-0F4F-99B5-41735E9CE7EC}" srcOrd="1" destOrd="0" parTransId="{5EF8BE7B-D6B2-DC43-86BC-76A9F9DFE95E}" sibTransId="{88F25D0A-6765-BC4B-BDCA-5721660571FD}"/>
    <dgm:cxn modelId="{7A09B5A3-CFAE-4840-AF4F-5A4CDC8C278A}" srcId="{854EB6D3-F6BC-8E43-9B35-9D35535E3957}" destId="{BEC53AEA-48F0-9640-A5E1-4BD2C35796F1}" srcOrd="4" destOrd="0" parTransId="{BDA641F5-4DCB-0248-9FF6-F5F6501D1A83}" sibTransId="{7680899E-6D53-354D-BE6B-482B16539F04}"/>
    <dgm:cxn modelId="{F42339A6-2D40-8E4C-B6EB-32BE5B8FC061}" srcId="{220D6A41-BEA6-5D47-8016-ED3EABCA3F87}" destId="{8CA39A71-32FB-B844-9554-44059C29B263}" srcOrd="6" destOrd="0" parTransId="{475AF1F3-B3ED-534C-B0FD-D0895A043F5E}" sibTransId="{E605B078-01CE-094E-8B74-84053974EF99}"/>
    <dgm:cxn modelId="{04AE1CB2-5655-FB49-A91C-3A7F90F97BED}" type="presOf" srcId="{97B2AEBE-0B22-6044-840A-2D1AEC3B4EA2}" destId="{733A6405-6B33-0246-B2D3-FEB5969B2A34}" srcOrd="0" destOrd="2" presId="urn:microsoft.com/office/officeart/2005/8/layout/hList1"/>
    <dgm:cxn modelId="{BDFEFDB6-9FBF-6842-BE06-A398E78CFADC}" type="presOf" srcId="{0AFADA05-19FF-4D46-894E-B3AC07C7399F}" destId="{52CBDC86-B120-D140-9F01-26690577F731}" srcOrd="0" destOrd="2" presId="urn:microsoft.com/office/officeart/2005/8/layout/hList1"/>
    <dgm:cxn modelId="{9302D7BC-0BC6-2747-9E4A-5BC005927976}" srcId="{E6C51CF1-1567-5D43-9D5B-C6B69AB89815}" destId="{68CA1B28-FB0D-034E-894C-7C73376A9F73}" srcOrd="3" destOrd="0" parTransId="{09328F38-68A0-2B46-91EB-8C77B707B6A6}" sibTransId="{FB82DD05-3C86-D544-909D-488397D41BCD}"/>
    <dgm:cxn modelId="{CF5F7EBE-DF23-2448-B4D2-D6BF78DC3188}" srcId="{854EB6D3-F6BC-8E43-9B35-9D35535E3957}" destId="{D816EA72-0CBD-FE4B-9A12-A1338D199062}" srcOrd="0" destOrd="0" parTransId="{732AE9D9-6C43-1A46-B08C-AB335AC2A691}" sibTransId="{2CAAC96C-88DD-5640-9C43-2FA2DC21CA08}"/>
    <dgm:cxn modelId="{6B96ECC1-5B26-4140-994D-75DAAE10B583}" srcId="{E6C51CF1-1567-5D43-9D5B-C6B69AB89815}" destId="{36630092-05A2-3941-BD2A-BADB86A3D934}" srcOrd="2" destOrd="0" parTransId="{D0D3BAA5-2A38-A949-B50F-9A583F094016}" sibTransId="{44F531A1-17C7-CC41-A3B3-9EB8E873717B}"/>
    <dgm:cxn modelId="{B54876C6-B6D4-EB41-93BD-FC1F662D8D65}" type="presOf" srcId="{836E44A8-5D07-2145-A2DA-E3589023E194}" destId="{BE6E4925-71C1-1D47-A3DF-9821C5463E09}" srcOrd="0" destOrd="3" presId="urn:microsoft.com/office/officeart/2005/8/layout/hList1"/>
    <dgm:cxn modelId="{6FEC04CA-F40E-AA44-B2BE-F30B467195ED}" type="presOf" srcId="{E6C51CF1-1567-5D43-9D5B-C6B69AB89815}" destId="{8DB87828-FA67-4146-B87B-A0548D29D3C7}" srcOrd="0" destOrd="0" presId="urn:microsoft.com/office/officeart/2005/8/layout/hList1"/>
    <dgm:cxn modelId="{FF0967CC-DC6F-6B40-9826-DE95DE9D8902}" srcId="{E6C51CF1-1567-5D43-9D5B-C6B69AB89815}" destId="{AB6A3B21-A009-8749-BB0B-760E2B35ACB0}" srcOrd="0" destOrd="0" parTransId="{47BE7639-383D-1E43-91F8-7C8ED8F7BB06}" sibTransId="{ADB72A0F-E83C-AA49-9D19-2CC1180DAA1A}"/>
    <dgm:cxn modelId="{2810E7D1-40B7-E449-A7C2-4A9C2649CD51}" type="presOf" srcId="{A7A99E0A-83EB-8E4B-8F49-3CBEFBDFD1F6}" destId="{733A6405-6B33-0246-B2D3-FEB5969B2A34}" srcOrd="0" destOrd="5" presId="urn:microsoft.com/office/officeart/2005/8/layout/hList1"/>
    <dgm:cxn modelId="{7F3F4CD2-4EF8-0447-A47F-32E2CB50BE77}" type="presOf" srcId="{5C06DF17-2E03-0946-9121-8C16B20CB9D1}" destId="{52CBDC86-B120-D140-9F01-26690577F731}" srcOrd="0" destOrd="1" presId="urn:microsoft.com/office/officeart/2005/8/layout/hList1"/>
    <dgm:cxn modelId="{736877D3-52F8-8E4F-944C-705E2A064353}" srcId="{E6C51CF1-1567-5D43-9D5B-C6B69AB89815}" destId="{DAB6E6BB-8C66-D747-8F0F-7BA2ECE3132D}" srcOrd="1" destOrd="0" parTransId="{5FBA1EF4-5EE8-684E-9BF6-76A0480131AA}" sibTransId="{E047E875-B7B8-F947-9069-801836B624B4}"/>
    <dgm:cxn modelId="{431CA3DD-E36E-3A4C-8CFD-99D169E159FC}" srcId="{E6C51CF1-1567-5D43-9D5B-C6B69AB89815}" destId="{B97CBD33-09F9-8F48-A0CF-2C79DCD2C3D5}" srcOrd="5" destOrd="0" parTransId="{F3C5129F-6E67-304D-964A-09B9ED94A13A}" sibTransId="{4981D91D-38CC-8E4D-AC57-C81752FFF637}"/>
    <dgm:cxn modelId="{E1A20FE0-D800-194E-A3DD-59A818A46020}" srcId="{220D6A41-BEA6-5D47-8016-ED3EABCA3F87}" destId="{7EB90505-68FE-084C-8A74-FF73868B381C}" srcOrd="4" destOrd="0" parTransId="{5C620BBC-FEA9-B647-BD60-DD83DB99800C}" sibTransId="{61CBE920-4CC9-B34B-94CA-ABB142522F22}"/>
    <dgm:cxn modelId="{C15C4AE2-3A3F-6B48-AAC7-65EEE2A3CDAB}" srcId="{1D441DE0-E020-EC43-B26B-FB0BF5711954}" destId="{0AFADA05-19FF-4D46-894E-B3AC07C7399F}" srcOrd="2" destOrd="0" parTransId="{0A386C7C-16A6-A64F-A074-4F11ED28EE24}" sibTransId="{A4E439F9-3871-884C-95EC-09A33418DF27}"/>
    <dgm:cxn modelId="{0D15DCEA-1D79-5A43-BBAD-C495260A3FD0}" type="presOf" srcId="{220D6A41-BEA6-5D47-8016-ED3EABCA3F87}" destId="{47DD92AF-22E2-174C-9433-AFC0E6FB4332}" srcOrd="0" destOrd="0" presId="urn:microsoft.com/office/officeart/2005/8/layout/hList1"/>
    <dgm:cxn modelId="{92C473EE-8432-2F41-ABA4-7E5F99CD741D}" type="presOf" srcId="{854EB6D3-F6BC-8E43-9B35-9D35535E3957}" destId="{099BAEA8-330E-6442-AEB4-531FD1D7423C}" srcOrd="0" destOrd="0" presId="urn:microsoft.com/office/officeart/2005/8/layout/hList1"/>
    <dgm:cxn modelId="{3C870DF2-7BA5-7E43-8E23-E677E29CA51C}" srcId="{D8BDFDEA-EA0A-7447-A1E1-E2C4E4F45A54}" destId="{854EB6D3-F6BC-8E43-9B35-9D35535E3957}" srcOrd="0" destOrd="0" parTransId="{BE3F77A5-C4CD-B44A-A61F-F89F0A07E244}" sibTransId="{1BC3D5B2-8E82-3944-B42E-B1E5A91B227B}"/>
    <dgm:cxn modelId="{2523CAF9-EECF-D346-A6D9-4F677A79C84E}" type="presOf" srcId="{1D441DE0-E020-EC43-B26B-FB0BF5711954}" destId="{C43C0B2E-96A1-6F46-8070-3F505398D23D}" srcOrd="0" destOrd="0" presId="urn:microsoft.com/office/officeart/2005/8/layout/hList1"/>
    <dgm:cxn modelId="{A9C8F8FD-BF53-0C4D-9CD5-BE631744B2F6}" type="presOf" srcId="{BEC53AEA-48F0-9640-A5E1-4BD2C35796F1}" destId="{BE6E4925-71C1-1D47-A3DF-9821C5463E09}" srcOrd="0" destOrd="4" presId="urn:microsoft.com/office/officeart/2005/8/layout/hList1"/>
    <dgm:cxn modelId="{DB6A838E-6512-1A44-B1D5-61E9DD30146B}" type="presParOf" srcId="{2B745392-82A3-3F4B-A253-981BD0C15EE0}" destId="{72597C47-CB3C-D649-9DE4-AE4D9D60E702}" srcOrd="0" destOrd="0" presId="urn:microsoft.com/office/officeart/2005/8/layout/hList1"/>
    <dgm:cxn modelId="{19E72F4F-E3DA-2E4A-9C93-D69545CB1A69}" type="presParOf" srcId="{72597C47-CB3C-D649-9DE4-AE4D9D60E702}" destId="{099BAEA8-330E-6442-AEB4-531FD1D7423C}" srcOrd="0" destOrd="0" presId="urn:microsoft.com/office/officeart/2005/8/layout/hList1"/>
    <dgm:cxn modelId="{45E0A995-F4AF-E648-A8A6-AD7C8A2974D2}" type="presParOf" srcId="{72597C47-CB3C-D649-9DE4-AE4D9D60E702}" destId="{BE6E4925-71C1-1D47-A3DF-9821C5463E09}" srcOrd="1" destOrd="0" presId="urn:microsoft.com/office/officeart/2005/8/layout/hList1"/>
    <dgm:cxn modelId="{BD63E85C-A5D4-024A-92D9-4A4419B28681}" type="presParOf" srcId="{2B745392-82A3-3F4B-A253-981BD0C15EE0}" destId="{64A9FA66-FAC9-834C-85F9-5562A78A05BA}" srcOrd="1" destOrd="0" presId="urn:microsoft.com/office/officeart/2005/8/layout/hList1"/>
    <dgm:cxn modelId="{F82E2E7D-A99E-0E46-9EB6-DCB191ACDB0A}" type="presParOf" srcId="{2B745392-82A3-3F4B-A253-981BD0C15EE0}" destId="{7E6E3137-701B-AE49-A0BC-BE7AEA7C46E4}" srcOrd="2" destOrd="0" presId="urn:microsoft.com/office/officeart/2005/8/layout/hList1"/>
    <dgm:cxn modelId="{8BE05869-C4E9-B64A-9EAA-7E1A4753F618}" type="presParOf" srcId="{7E6E3137-701B-AE49-A0BC-BE7AEA7C46E4}" destId="{C43C0B2E-96A1-6F46-8070-3F505398D23D}" srcOrd="0" destOrd="0" presId="urn:microsoft.com/office/officeart/2005/8/layout/hList1"/>
    <dgm:cxn modelId="{321141F9-7C21-3A4B-A2D7-4FB1784D7D30}" type="presParOf" srcId="{7E6E3137-701B-AE49-A0BC-BE7AEA7C46E4}" destId="{52CBDC86-B120-D140-9F01-26690577F731}" srcOrd="1" destOrd="0" presId="urn:microsoft.com/office/officeart/2005/8/layout/hList1"/>
    <dgm:cxn modelId="{BB20017C-7ED2-FD48-9540-0CF53CDE5462}" type="presParOf" srcId="{2B745392-82A3-3F4B-A253-981BD0C15EE0}" destId="{754584F6-0739-AB45-9948-E6483CF3CA81}" srcOrd="3" destOrd="0" presId="urn:microsoft.com/office/officeart/2005/8/layout/hList1"/>
    <dgm:cxn modelId="{378FE243-0834-2F45-B2BA-175A21087EAB}" type="presParOf" srcId="{2B745392-82A3-3F4B-A253-981BD0C15EE0}" destId="{46FCC1C3-C2A0-4243-90FE-D9F57745B382}" srcOrd="4" destOrd="0" presId="urn:microsoft.com/office/officeart/2005/8/layout/hList1"/>
    <dgm:cxn modelId="{91558B1E-2B7E-CB40-B166-1D12351B7E5A}" type="presParOf" srcId="{46FCC1C3-C2A0-4243-90FE-D9F57745B382}" destId="{8DB87828-FA67-4146-B87B-A0548D29D3C7}" srcOrd="0" destOrd="0" presId="urn:microsoft.com/office/officeart/2005/8/layout/hList1"/>
    <dgm:cxn modelId="{4374B01E-54BA-9845-BDAE-F3559AF5D97F}" type="presParOf" srcId="{46FCC1C3-C2A0-4243-90FE-D9F57745B382}" destId="{B9513960-4D28-8146-8F60-DC9ECC7DFCF3}" srcOrd="1" destOrd="0" presId="urn:microsoft.com/office/officeart/2005/8/layout/hList1"/>
    <dgm:cxn modelId="{E94591AE-6B90-A14F-9D07-8DD19CDB5D00}" type="presParOf" srcId="{2B745392-82A3-3F4B-A253-981BD0C15EE0}" destId="{978A591F-08B1-F740-9A85-D1015AC0A6FE}" srcOrd="5" destOrd="0" presId="urn:microsoft.com/office/officeart/2005/8/layout/hList1"/>
    <dgm:cxn modelId="{0E3BDB7C-760B-BC4E-867C-C71A1B39E329}" type="presParOf" srcId="{2B745392-82A3-3F4B-A253-981BD0C15EE0}" destId="{6F5977CC-DCF5-FC4A-95D6-1B5DFABDDD17}" srcOrd="6" destOrd="0" presId="urn:microsoft.com/office/officeart/2005/8/layout/hList1"/>
    <dgm:cxn modelId="{8B69A0BB-296C-D94A-B190-16AEFF377840}" type="presParOf" srcId="{6F5977CC-DCF5-FC4A-95D6-1B5DFABDDD17}" destId="{47DD92AF-22E2-174C-9433-AFC0E6FB4332}" srcOrd="0" destOrd="0" presId="urn:microsoft.com/office/officeart/2005/8/layout/hList1"/>
    <dgm:cxn modelId="{E4FE6FD1-D76B-BA4D-9A64-7F00FBBDDAC9}" type="presParOf" srcId="{6F5977CC-DCF5-FC4A-95D6-1B5DFABDDD17}" destId="{733A6405-6B33-0246-B2D3-FEB5969B2A3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2FBFC2-D414-074C-A735-403FC75115D2}" type="doc">
      <dgm:prSet loTypeId="urn:microsoft.com/office/officeart/2005/8/layout/funnel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D6D237-4922-6146-9EE0-AEA2B6097719}">
      <dgm:prSet phldrT="[Text]" custT="1"/>
      <dgm:spPr/>
      <dgm:t>
        <a:bodyPr/>
        <a:lstStyle/>
        <a:p>
          <a:r>
            <a:rPr lang="en-US" sz="1400" dirty="0"/>
            <a:t>PSIHO-FIZIČKE KARAKTERISTIKE IGRAČE</a:t>
          </a:r>
        </a:p>
      </dgm:t>
    </dgm:pt>
    <dgm:pt modelId="{A06B86FE-7F4E-6344-BC11-854F0D6E7F5D}" type="parTrans" cxnId="{B428927A-F729-884B-A3F3-BDFE22D2DA01}">
      <dgm:prSet/>
      <dgm:spPr/>
      <dgm:t>
        <a:bodyPr/>
        <a:lstStyle/>
        <a:p>
          <a:endParaRPr lang="en-US"/>
        </a:p>
      </dgm:t>
    </dgm:pt>
    <dgm:pt modelId="{B962060C-16E6-B74A-BA45-73A22F63BB3E}" type="sibTrans" cxnId="{B428927A-F729-884B-A3F3-BDFE22D2DA01}">
      <dgm:prSet/>
      <dgm:spPr/>
      <dgm:t>
        <a:bodyPr/>
        <a:lstStyle/>
        <a:p>
          <a:endParaRPr lang="en-US"/>
        </a:p>
      </dgm:t>
    </dgm:pt>
    <dgm:pt modelId="{F4C86FB4-6F70-5B46-BDA6-BEAE19D41866}">
      <dgm:prSet phldrT="[Text]" custT="1"/>
      <dgm:spPr/>
      <dgm:t>
        <a:bodyPr/>
        <a:lstStyle/>
        <a:p>
          <a:r>
            <a:rPr lang="en-US" sz="1400" dirty="0"/>
            <a:t>TEHNIČKO-TAKTIČKE SPOSBNOST IGRAČA</a:t>
          </a:r>
        </a:p>
      </dgm:t>
    </dgm:pt>
    <dgm:pt modelId="{C4C4F8A3-0134-E64F-BDE4-480EDE1C4374}" type="parTrans" cxnId="{DAF4C954-2792-A043-AE85-36C906ADC604}">
      <dgm:prSet/>
      <dgm:spPr/>
      <dgm:t>
        <a:bodyPr/>
        <a:lstStyle/>
        <a:p>
          <a:endParaRPr lang="en-US"/>
        </a:p>
      </dgm:t>
    </dgm:pt>
    <dgm:pt modelId="{3132C6D5-B411-3A49-8EF8-A29DF2943FC8}" type="sibTrans" cxnId="{DAF4C954-2792-A043-AE85-36C906ADC604}">
      <dgm:prSet/>
      <dgm:spPr/>
      <dgm:t>
        <a:bodyPr/>
        <a:lstStyle/>
        <a:p>
          <a:endParaRPr lang="en-US"/>
        </a:p>
      </dgm:t>
    </dgm:pt>
    <dgm:pt modelId="{90492B31-EC1F-5A4C-8248-6DD500EC0A3E}">
      <dgm:prSet phldrT="[Text]"/>
      <dgm:spPr/>
      <dgm:t>
        <a:bodyPr/>
        <a:lstStyle/>
        <a:p>
          <a:r>
            <a:rPr lang="en-US" dirty="0"/>
            <a:t>STRUKTURA FUDBALSKE IGRE</a:t>
          </a:r>
        </a:p>
      </dgm:t>
    </dgm:pt>
    <dgm:pt modelId="{339C1303-F36F-A640-8DB8-24464F80A2A6}" type="parTrans" cxnId="{FAE5617D-A892-7549-9C82-83A5F5901C04}">
      <dgm:prSet/>
      <dgm:spPr/>
      <dgm:t>
        <a:bodyPr/>
        <a:lstStyle/>
        <a:p>
          <a:endParaRPr lang="en-US"/>
        </a:p>
      </dgm:t>
    </dgm:pt>
    <dgm:pt modelId="{BB3A2DB4-F618-1C48-88F6-51825105DA97}" type="sibTrans" cxnId="{FAE5617D-A892-7549-9C82-83A5F5901C04}">
      <dgm:prSet/>
      <dgm:spPr/>
      <dgm:t>
        <a:bodyPr/>
        <a:lstStyle/>
        <a:p>
          <a:endParaRPr lang="en-US"/>
        </a:p>
      </dgm:t>
    </dgm:pt>
    <dgm:pt modelId="{3C57216E-FCAA-4D46-B801-85CED9ACDDAF}">
      <dgm:prSet phldrT="[Text]"/>
      <dgm:spPr/>
      <dgm:t>
        <a:bodyPr/>
        <a:lstStyle/>
        <a:p>
          <a:r>
            <a:rPr lang="en-US" dirty="0"/>
            <a:t>TRENAŽNI PROCES</a:t>
          </a:r>
        </a:p>
      </dgm:t>
    </dgm:pt>
    <dgm:pt modelId="{B30BA825-3DDB-9F42-B58D-11F339FF79E3}" type="parTrans" cxnId="{BF92F32A-D3B0-E349-8A89-911D94B447C4}">
      <dgm:prSet/>
      <dgm:spPr/>
      <dgm:t>
        <a:bodyPr/>
        <a:lstStyle/>
        <a:p>
          <a:endParaRPr lang="en-US"/>
        </a:p>
      </dgm:t>
    </dgm:pt>
    <dgm:pt modelId="{59802EF9-677D-0146-AFBA-89D7BFBC2283}" type="sibTrans" cxnId="{BF92F32A-D3B0-E349-8A89-911D94B447C4}">
      <dgm:prSet/>
      <dgm:spPr/>
      <dgm:t>
        <a:bodyPr/>
        <a:lstStyle/>
        <a:p>
          <a:endParaRPr lang="en-US"/>
        </a:p>
      </dgm:t>
    </dgm:pt>
    <dgm:pt modelId="{243D7188-CDC5-EE41-9E33-CFF53D80600F}" type="pres">
      <dgm:prSet presAssocID="{782FBFC2-D414-074C-A735-403FC75115D2}" presName="Name0" presStyleCnt="0">
        <dgm:presLayoutVars>
          <dgm:chMax val="4"/>
          <dgm:resizeHandles val="exact"/>
        </dgm:presLayoutVars>
      </dgm:prSet>
      <dgm:spPr/>
    </dgm:pt>
    <dgm:pt modelId="{C1C61631-B5AB-7B46-A86D-45A8F2AC6AC3}" type="pres">
      <dgm:prSet presAssocID="{782FBFC2-D414-074C-A735-403FC75115D2}" presName="ellipse" presStyleLbl="trBgShp" presStyleIdx="0" presStyleCnt="1"/>
      <dgm:spPr/>
    </dgm:pt>
    <dgm:pt modelId="{FF1639D6-6AB2-CF44-B24F-9A37E49F70ED}" type="pres">
      <dgm:prSet presAssocID="{782FBFC2-D414-074C-A735-403FC75115D2}" presName="arrow1" presStyleLbl="fgShp" presStyleIdx="0" presStyleCnt="1"/>
      <dgm:spPr/>
    </dgm:pt>
    <dgm:pt modelId="{CF226B45-913D-0E4F-8F11-7ED92C805A35}" type="pres">
      <dgm:prSet presAssocID="{782FBFC2-D414-074C-A735-403FC75115D2}" presName="rectangle" presStyleLbl="revTx" presStyleIdx="0" presStyleCnt="1">
        <dgm:presLayoutVars>
          <dgm:bulletEnabled val="1"/>
        </dgm:presLayoutVars>
      </dgm:prSet>
      <dgm:spPr/>
    </dgm:pt>
    <dgm:pt modelId="{DF60F07E-AF68-DD44-BF08-B1D519555466}" type="pres">
      <dgm:prSet presAssocID="{F4C86FB4-6F70-5B46-BDA6-BEAE19D41866}" presName="item1" presStyleLbl="node1" presStyleIdx="0" presStyleCnt="3">
        <dgm:presLayoutVars>
          <dgm:bulletEnabled val="1"/>
        </dgm:presLayoutVars>
      </dgm:prSet>
      <dgm:spPr/>
    </dgm:pt>
    <dgm:pt modelId="{0EC53315-D86D-EB4B-BFEC-825CBF11DF62}" type="pres">
      <dgm:prSet presAssocID="{90492B31-EC1F-5A4C-8248-6DD500EC0A3E}" presName="item2" presStyleLbl="node1" presStyleIdx="1" presStyleCnt="3" custScaleX="159096" custLinFactNeighborX="-18437">
        <dgm:presLayoutVars>
          <dgm:bulletEnabled val="1"/>
        </dgm:presLayoutVars>
      </dgm:prSet>
      <dgm:spPr/>
    </dgm:pt>
    <dgm:pt modelId="{3B7E0A88-773C-1C4F-AB0C-ACE0235D3013}" type="pres">
      <dgm:prSet presAssocID="{3C57216E-FCAA-4D46-B801-85CED9ACDDAF}" presName="item3" presStyleLbl="node1" presStyleIdx="2" presStyleCnt="3" custScaleX="140489" custLinFactNeighborX="17582">
        <dgm:presLayoutVars>
          <dgm:bulletEnabled val="1"/>
        </dgm:presLayoutVars>
      </dgm:prSet>
      <dgm:spPr/>
    </dgm:pt>
    <dgm:pt modelId="{2F29DDBD-35B2-E94A-99B0-39C49BA0AE83}" type="pres">
      <dgm:prSet presAssocID="{782FBFC2-D414-074C-A735-403FC75115D2}" presName="funnel" presStyleLbl="trAlignAcc1" presStyleIdx="0" presStyleCnt="1" custScaleX="137143"/>
      <dgm:spPr/>
    </dgm:pt>
  </dgm:ptLst>
  <dgm:cxnLst>
    <dgm:cxn modelId="{BF92F32A-D3B0-E349-8A89-911D94B447C4}" srcId="{782FBFC2-D414-074C-A735-403FC75115D2}" destId="{3C57216E-FCAA-4D46-B801-85CED9ACDDAF}" srcOrd="3" destOrd="0" parTransId="{B30BA825-3DDB-9F42-B58D-11F339FF79E3}" sibTransId="{59802EF9-677D-0146-AFBA-89D7BFBC2283}"/>
    <dgm:cxn modelId="{05B9E62C-2A4E-0244-8DFA-5BA42D3D4EEB}" type="presOf" srcId="{3C57216E-FCAA-4D46-B801-85CED9ACDDAF}" destId="{CF226B45-913D-0E4F-8F11-7ED92C805A35}" srcOrd="0" destOrd="0" presId="urn:microsoft.com/office/officeart/2005/8/layout/funnel1"/>
    <dgm:cxn modelId="{DAF4C954-2792-A043-AE85-36C906ADC604}" srcId="{782FBFC2-D414-074C-A735-403FC75115D2}" destId="{F4C86FB4-6F70-5B46-BDA6-BEAE19D41866}" srcOrd="1" destOrd="0" parTransId="{C4C4F8A3-0134-E64F-BDE4-480EDE1C4374}" sibTransId="{3132C6D5-B411-3A49-8EF8-A29DF2943FC8}"/>
    <dgm:cxn modelId="{B428927A-F729-884B-A3F3-BDFE22D2DA01}" srcId="{782FBFC2-D414-074C-A735-403FC75115D2}" destId="{0AD6D237-4922-6146-9EE0-AEA2B6097719}" srcOrd="0" destOrd="0" parTransId="{A06B86FE-7F4E-6344-BC11-854F0D6E7F5D}" sibTransId="{B962060C-16E6-B74A-BA45-73A22F63BB3E}"/>
    <dgm:cxn modelId="{C4E1527D-2F95-F44D-B735-92D7D5090BF6}" type="presOf" srcId="{F4C86FB4-6F70-5B46-BDA6-BEAE19D41866}" destId="{0EC53315-D86D-EB4B-BFEC-825CBF11DF62}" srcOrd="0" destOrd="0" presId="urn:microsoft.com/office/officeart/2005/8/layout/funnel1"/>
    <dgm:cxn modelId="{FAE5617D-A892-7549-9C82-83A5F5901C04}" srcId="{782FBFC2-D414-074C-A735-403FC75115D2}" destId="{90492B31-EC1F-5A4C-8248-6DD500EC0A3E}" srcOrd="2" destOrd="0" parTransId="{339C1303-F36F-A640-8DB8-24464F80A2A6}" sibTransId="{BB3A2DB4-F618-1C48-88F6-51825105DA97}"/>
    <dgm:cxn modelId="{E882FB8D-316E-9243-B94A-C68F9FB68313}" type="presOf" srcId="{782FBFC2-D414-074C-A735-403FC75115D2}" destId="{243D7188-CDC5-EE41-9E33-CFF53D80600F}" srcOrd="0" destOrd="0" presId="urn:microsoft.com/office/officeart/2005/8/layout/funnel1"/>
    <dgm:cxn modelId="{89631EB2-CE46-8E45-9503-C77EDE2CE1AE}" type="presOf" srcId="{0AD6D237-4922-6146-9EE0-AEA2B6097719}" destId="{3B7E0A88-773C-1C4F-AB0C-ACE0235D3013}" srcOrd="0" destOrd="0" presId="urn:microsoft.com/office/officeart/2005/8/layout/funnel1"/>
    <dgm:cxn modelId="{E7EFBFF0-2C3A-F946-B243-01763B855C11}" type="presOf" srcId="{90492B31-EC1F-5A4C-8248-6DD500EC0A3E}" destId="{DF60F07E-AF68-DD44-BF08-B1D519555466}" srcOrd="0" destOrd="0" presId="urn:microsoft.com/office/officeart/2005/8/layout/funnel1"/>
    <dgm:cxn modelId="{1997B652-28EA-894B-9925-02BFF3EB0EAC}" type="presParOf" srcId="{243D7188-CDC5-EE41-9E33-CFF53D80600F}" destId="{C1C61631-B5AB-7B46-A86D-45A8F2AC6AC3}" srcOrd="0" destOrd="0" presId="urn:microsoft.com/office/officeart/2005/8/layout/funnel1"/>
    <dgm:cxn modelId="{49E0FFD6-CF37-8F47-89AB-C03DFF539263}" type="presParOf" srcId="{243D7188-CDC5-EE41-9E33-CFF53D80600F}" destId="{FF1639D6-6AB2-CF44-B24F-9A37E49F70ED}" srcOrd="1" destOrd="0" presId="urn:microsoft.com/office/officeart/2005/8/layout/funnel1"/>
    <dgm:cxn modelId="{8773524F-FBC7-9F4D-987D-517213A1CF6A}" type="presParOf" srcId="{243D7188-CDC5-EE41-9E33-CFF53D80600F}" destId="{CF226B45-913D-0E4F-8F11-7ED92C805A35}" srcOrd="2" destOrd="0" presId="urn:microsoft.com/office/officeart/2005/8/layout/funnel1"/>
    <dgm:cxn modelId="{67C97E05-17EF-AF41-A568-91F405C830D6}" type="presParOf" srcId="{243D7188-CDC5-EE41-9E33-CFF53D80600F}" destId="{DF60F07E-AF68-DD44-BF08-B1D519555466}" srcOrd="3" destOrd="0" presId="urn:microsoft.com/office/officeart/2005/8/layout/funnel1"/>
    <dgm:cxn modelId="{235DBC88-3EA3-9948-ABE1-5276CA9DB84A}" type="presParOf" srcId="{243D7188-CDC5-EE41-9E33-CFF53D80600F}" destId="{0EC53315-D86D-EB4B-BFEC-825CBF11DF62}" srcOrd="4" destOrd="0" presId="urn:microsoft.com/office/officeart/2005/8/layout/funnel1"/>
    <dgm:cxn modelId="{25FF562F-F0BE-E845-9A52-A162150DAD43}" type="presParOf" srcId="{243D7188-CDC5-EE41-9E33-CFF53D80600F}" destId="{3B7E0A88-773C-1C4F-AB0C-ACE0235D3013}" srcOrd="5" destOrd="0" presId="urn:microsoft.com/office/officeart/2005/8/layout/funnel1"/>
    <dgm:cxn modelId="{050E1D4D-C24C-AB4B-8691-A263AB822D93}" type="presParOf" srcId="{243D7188-CDC5-EE41-9E33-CFF53D80600F}" destId="{2F29DDBD-35B2-E94A-99B0-39C49BA0AE83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B1A52B-5270-AE4A-9377-14203EB28C8E}" type="doc">
      <dgm:prSet loTypeId="urn:microsoft.com/office/officeart/2005/8/layout/cycle8" loCatId="" qsTypeId="urn:microsoft.com/office/officeart/2005/8/quickstyle/simple5" qsCatId="simple" csTypeId="urn:microsoft.com/office/officeart/2005/8/colors/accent1_5" csCatId="accent1" phldr="1"/>
      <dgm:spPr/>
    </dgm:pt>
    <dgm:pt modelId="{8631B075-99F5-2F4E-A297-6AED67C3C45F}">
      <dgm:prSet phldrT="[Text]"/>
      <dgm:spPr/>
      <dgm:t>
        <a:bodyPr/>
        <a:lstStyle/>
        <a:p>
          <a:r>
            <a:rPr lang="en-US" dirty="0"/>
            <a:t>DEFANZIVNA TRANZICIJA</a:t>
          </a:r>
        </a:p>
      </dgm:t>
    </dgm:pt>
    <dgm:pt modelId="{9C24544B-F957-024F-9E54-666C795D8294}" type="parTrans" cxnId="{6ECF7632-C111-4246-9166-4144CC893125}">
      <dgm:prSet/>
      <dgm:spPr/>
      <dgm:t>
        <a:bodyPr/>
        <a:lstStyle/>
        <a:p>
          <a:endParaRPr lang="en-US"/>
        </a:p>
      </dgm:t>
    </dgm:pt>
    <dgm:pt modelId="{D7BFF50B-E147-5E40-90CE-C3AFCB34E9EC}" type="sibTrans" cxnId="{6ECF7632-C111-4246-9166-4144CC893125}">
      <dgm:prSet/>
      <dgm:spPr/>
      <dgm:t>
        <a:bodyPr/>
        <a:lstStyle/>
        <a:p>
          <a:endParaRPr lang="en-US"/>
        </a:p>
      </dgm:t>
    </dgm:pt>
    <dgm:pt modelId="{B75703E7-589E-3842-8602-C95EC0E2233B}">
      <dgm:prSet phldrT="[Text]"/>
      <dgm:spPr/>
      <dgm:t>
        <a:bodyPr/>
        <a:lstStyle/>
        <a:p>
          <a:r>
            <a:rPr lang="en-US" dirty="0"/>
            <a:t>OFANZIVNA TRANZICIJA</a:t>
          </a:r>
        </a:p>
      </dgm:t>
    </dgm:pt>
    <dgm:pt modelId="{7E76A5AE-9453-F34A-A103-88A6F13178FF}" type="parTrans" cxnId="{A86BCEF5-A1FB-3748-969D-46749A6AF7B7}">
      <dgm:prSet/>
      <dgm:spPr/>
      <dgm:t>
        <a:bodyPr/>
        <a:lstStyle/>
        <a:p>
          <a:endParaRPr lang="en-US"/>
        </a:p>
      </dgm:t>
    </dgm:pt>
    <dgm:pt modelId="{95D3FD14-CDB8-0F4E-8A13-F7EABBB202B8}" type="sibTrans" cxnId="{A86BCEF5-A1FB-3748-969D-46749A6AF7B7}">
      <dgm:prSet/>
      <dgm:spPr/>
      <dgm:t>
        <a:bodyPr/>
        <a:lstStyle/>
        <a:p>
          <a:endParaRPr lang="en-US"/>
        </a:p>
      </dgm:t>
    </dgm:pt>
    <dgm:pt modelId="{4EDEAC4A-87ED-1440-8861-989D732E9BF8}">
      <dgm:prSet/>
      <dgm:spPr/>
      <dgm:t>
        <a:bodyPr/>
        <a:lstStyle/>
        <a:p>
          <a:r>
            <a:rPr lang="en-US" dirty="0"/>
            <a:t>ODBRANA</a:t>
          </a:r>
        </a:p>
      </dgm:t>
    </dgm:pt>
    <dgm:pt modelId="{83BBBCE7-C831-F34B-A95B-3F8A68A4B1A3}" type="parTrans" cxnId="{408F5D61-3E39-0944-BFE4-77C76BCE458D}">
      <dgm:prSet/>
      <dgm:spPr/>
      <dgm:t>
        <a:bodyPr/>
        <a:lstStyle/>
        <a:p>
          <a:endParaRPr lang="en-US"/>
        </a:p>
      </dgm:t>
    </dgm:pt>
    <dgm:pt modelId="{26223DCD-3FDC-E843-896F-11C276901C26}" type="sibTrans" cxnId="{408F5D61-3E39-0944-BFE4-77C76BCE458D}">
      <dgm:prSet/>
      <dgm:spPr/>
      <dgm:t>
        <a:bodyPr/>
        <a:lstStyle/>
        <a:p>
          <a:endParaRPr lang="en-US"/>
        </a:p>
      </dgm:t>
    </dgm:pt>
    <dgm:pt modelId="{2F102897-7C4D-3848-925F-BEBAFDFD4035}">
      <dgm:prSet phldrT="[Text]"/>
      <dgm:spPr/>
      <dgm:t>
        <a:bodyPr/>
        <a:lstStyle/>
        <a:p>
          <a:r>
            <a:rPr lang="en-US" dirty="0"/>
            <a:t>NAPAD</a:t>
          </a:r>
        </a:p>
      </dgm:t>
    </dgm:pt>
    <dgm:pt modelId="{71003A82-4AC5-5E4F-A611-F816EB32EC3D}" type="parTrans" cxnId="{D36A5E5C-B700-1943-B3BC-15731AEA9A3A}">
      <dgm:prSet/>
      <dgm:spPr/>
      <dgm:t>
        <a:bodyPr/>
        <a:lstStyle/>
        <a:p>
          <a:endParaRPr lang="en-US"/>
        </a:p>
      </dgm:t>
    </dgm:pt>
    <dgm:pt modelId="{03523659-CD0B-484D-8AFA-4BE34654D1AF}" type="sibTrans" cxnId="{D36A5E5C-B700-1943-B3BC-15731AEA9A3A}">
      <dgm:prSet/>
      <dgm:spPr/>
      <dgm:t>
        <a:bodyPr/>
        <a:lstStyle/>
        <a:p>
          <a:endParaRPr lang="en-US"/>
        </a:p>
      </dgm:t>
    </dgm:pt>
    <dgm:pt modelId="{70B11692-1D6A-8E44-95C2-73C279C34454}" type="pres">
      <dgm:prSet presAssocID="{9CB1A52B-5270-AE4A-9377-14203EB28C8E}" presName="compositeShape" presStyleCnt="0">
        <dgm:presLayoutVars>
          <dgm:chMax val="7"/>
          <dgm:dir/>
          <dgm:resizeHandles val="exact"/>
        </dgm:presLayoutVars>
      </dgm:prSet>
      <dgm:spPr/>
    </dgm:pt>
    <dgm:pt modelId="{922C7275-4A84-0948-B83D-5579E276405D}" type="pres">
      <dgm:prSet presAssocID="{9CB1A52B-5270-AE4A-9377-14203EB28C8E}" presName="wedge1" presStyleLbl="node1" presStyleIdx="0" presStyleCnt="4" custLinFactNeighborX="903"/>
      <dgm:spPr/>
    </dgm:pt>
    <dgm:pt modelId="{1CAE0C63-293C-2841-8AC1-C5037FD1BA3B}" type="pres">
      <dgm:prSet presAssocID="{9CB1A52B-5270-AE4A-9377-14203EB28C8E}" presName="dummy1a" presStyleCnt="0"/>
      <dgm:spPr/>
    </dgm:pt>
    <dgm:pt modelId="{18F71FB4-745C-1448-9258-B83D99DCF2F9}" type="pres">
      <dgm:prSet presAssocID="{9CB1A52B-5270-AE4A-9377-14203EB28C8E}" presName="dummy1b" presStyleCnt="0"/>
      <dgm:spPr/>
    </dgm:pt>
    <dgm:pt modelId="{AD4EF785-E0D2-134B-B2E1-A7A88C3FB57A}" type="pres">
      <dgm:prSet presAssocID="{9CB1A52B-5270-AE4A-9377-14203EB28C8E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F831A4F-7F8A-714C-BBA9-7C0C7CD2A98F}" type="pres">
      <dgm:prSet presAssocID="{9CB1A52B-5270-AE4A-9377-14203EB28C8E}" presName="wedge2" presStyleLbl="node1" presStyleIdx="1" presStyleCnt="4" custLinFactNeighborX="903"/>
      <dgm:spPr/>
    </dgm:pt>
    <dgm:pt modelId="{B12FE45F-F585-D04F-B3A0-25EAE8057EA0}" type="pres">
      <dgm:prSet presAssocID="{9CB1A52B-5270-AE4A-9377-14203EB28C8E}" presName="dummy2a" presStyleCnt="0"/>
      <dgm:spPr/>
    </dgm:pt>
    <dgm:pt modelId="{EBBC7A84-1CC2-A54D-8586-5CF7B7F23877}" type="pres">
      <dgm:prSet presAssocID="{9CB1A52B-5270-AE4A-9377-14203EB28C8E}" presName="dummy2b" presStyleCnt="0"/>
      <dgm:spPr/>
    </dgm:pt>
    <dgm:pt modelId="{1EB1662E-6DA7-864E-B2A5-598D65B5B8E0}" type="pres">
      <dgm:prSet presAssocID="{9CB1A52B-5270-AE4A-9377-14203EB28C8E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6F89CF6-0411-B74D-ABB3-DF86671B4323}" type="pres">
      <dgm:prSet presAssocID="{9CB1A52B-5270-AE4A-9377-14203EB28C8E}" presName="wedge3" presStyleLbl="node1" presStyleIdx="2" presStyleCnt="4"/>
      <dgm:spPr/>
    </dgm:pt>
    <dgm:pt modelId="{3BCA6874-504C-EA40-8BDC-D56A06767589}" type="pres">
      <dgm:prSet presAssocID="{9CB1A52B-5270-AE4A-9377-14203EB28C8E}" presName="dummy3a" presStyleCnt="0"/>
      <dgm:spPr/>
    </dgm:pt>
    <dgm:pt modelId="{AC13C3EB-6788-734D-989B-3E39FEC5F184}" type="pres">
      <dgm:prSet presAssocID="{9CB1A52B-5270-AE4A-9377-14203EB28C8E}" presName="dummy3b" presStyleCnt="0"/>
      <dgm:spPr/>
    </dgm:pt>
    <dgm:pt modelId="{4937D8F7-0726-7F46-88A0-86948422D2EC}" type="pres">
      <dgm:prSet presAssocID="{9CB1A52B-5270-AE4A-9377-14203EB28C8E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27A73EC-4050-134C-A5B0-84A4007CE75C}" type="pres">
      <dgm:prSet presAssocID="{9CB1A52B-5270-AE4A-9377-14203EB28C8E}" presName="wedge4" presStyleLbl="node1" presStyleIdx="3" presStyleCnt="4"/>
      <dgm:spPr/>
    </dgm:pt>
    <dgm:pt modelId="{F941025A-74C1-9E42-BA81-DBAE0768F1B5}" type="pres">
      <dgm:prSet presAssocID="{9CB1A52B-5270-AE4A-9377-14203EB28C8E}" presName="dummy4a" presStyleCnt="0"/>
      <dgm:spPr/>
    </dgm:pt>
    <dgm:pt modelId="{2C2E4607-CD45-A34F-9948-29E65C6B7A6F}" type="pres">
      <dgm:prSet presAssocID="{9CB1A52B-5270-AE4A-9377-14203EB28C8E}" presName="dummy4b" presStyleCnt="0"/>
      <dgm:spPr/>
    </dgm:pt>
    <dgm:pt modelId="{774E8B46-E038-5845-A456-0E4311A0E28A}" type="pres">
      <dgm:prSet presAssocID="{9CB1A52B-5270-AE4A-9377-14203EB28C8E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5F0CDAA7-D3EB-7C46-BA7B-0120C743B75A}" type="pres">
      <dgm:prSet presAssocID="{D7BFF50B-E147-5E40-90CE-C3AFCB34E9EC}" presName="arrowWedge1" presStyleLbl="fgSibTrans2D1" presStyleIdx="0" presStyleCnt="4"/>
      <dgm:spPr/>
    </dgm:pt>
    <dgm:pt modelId="{A2611A5B-F919-504F-9563-EE556D4D96B3}" type="pres">
      <dgm:prSet presAssocID="{26223DCD-3FDC-E843-896F-11C276901C26}" presName="arrowWedge2" presStyleLbl="fgSibTrans2D1" presStyleIdx="1" presStyleCnt="4"/>
      <dgm:spPr/>
    </dgm:pt>
    <dgm:pt modelId="{4E3A7959-7323-5B4B-A371-B57C18B63750}" type="pres">
      <dgm:prSet presAssocID="{95D3FD14-CDB8-0F4E-8A13-F7EABBB202B8}" presName="arrowWedge3" presStyleLbl="fgSibTrans2D1" presStyleIdx="2" presStyleCnt="4"/>
      <dgm:spPr/>
    </dgm:pt>
    <dgm:pt modelId="{5CC14838-F036-AD44-8B34-B3D3496CCB75}" type="pres">
      <dgm:prSet presAssocID="{03523659-CD0B-484D-8AFA-4BE34654D1AF}" presName="arrowWedge4" presStyleLbl="fgSibTrans2D1" presStyleIdx="3" presStyleCnt="4"/>
      <dgm:spPr/>
    </dgm:pt>
  </dgm:ptLst>
  <dgm:cxnLst>
    <dgm:cxn modelId="{95AB7C07-7034-8540-9844-99D0B1CF2EA0}" type="presOf" srcId="{4EDEAC4A-87ED-1440-8861-989D732E9BF8}" destId="{1F831A4F-7F8A-714C-BBA9-7C0C7CD2A98F}" srcOrd="0" destOrd="0" presId="urn:microsoft.com/office/officeart/2005/8/layout/cycle8"/>
    <dgm:cxn modelId="{6ECF7632-C111-4246-9166-4144CC893125}" srcId="{9CB1A52B-5270-AE4A-9377-14203EB28C8E}" destId="{8631B075-99F5-2F4E-A297-6AED67C3C45F}" srcOrd="0" destOrd="0" parTransId="{9C24544B-F957-024F-9E54-666C795D8294}" sibTransId="{D7BFF50B-E147-5E40-90CE-C3AFCB34E9EC}"/>
    <dgm:cxn modelId="{499A273E-E473-0C43-968C-F3BB207B0E4C}" type="presOf" srcId="{4EDEAC4A-87ED-1440-8861-989D732E9BF8}" destId="{1EB1662E-6DA7-864E-B2A5-598D65B5B8E0}" srcOrd="1" destOrd="0" presId="urn:microsoft.com/office/officeart/2005/8/layout/cycle8"/>
    <dgm:cxn modelId="{D36A5E5C-B700-1943-B3BC-15731AEA9A3A}" srcId="{9CB1A52B-5270-AE4A-9377-14203EB28C8E}" destId="{2F102897-7C4D-3848-925F-BEBAFDFD4035}" srcOrd="3" destOrd="0" parTransId="{71003A82-4AC5-5E4F-A611-F816EB32EC3D}" sibTransId="{03523659-CD0B-484D-8AFA-4BE34654D1AF}"/>
    <dgm:cxn modelId="{408F5D61-3E39-0944-BFE4-77C76BCE458D}" srcId="{9CB1A52B-5270-AE4A-9377-14203EB28C8E}" destId="{4EDEAC4A-87ED-1440-8861-989D732E9BF8}" srcOrd="1" destOrd="0" parTransId="{83BBBCE7-C831-F34B-A95B-3F8A68A4B1A3}" sibTransId="{26223DCD-3FDC-E843-896F-11C276901C26}"/>
    <dgm:cxn modelId="{D2351565-D298-8940-99A3-87A28AE7A398}" type="presOf" srcId="{8631B075-99F5-2F4E-A297-6AED67C3C45F}" destId="{922C7275-4A84-0948-B83D-5579E276405D}" srcOrd="0" destOrd="0" presId="urn:microsoft.com/office/officeart/2005/8/layout/cycle8"/>
    <dgm:cxn modelId="{04311B66-4ECE-1D40-82B8-2792094CB6B9}" type="presOf" srcId="{B75703E7-589E-3842-8602-C95EC0E2233B}" destId="{66F89CF6-0411-B74D-ABB3-DF86671B4323}" srcOrd="0" destOrd="0" presId="urn:microsoft.com/office/officeart/2005/8/layout/cycle8"/>
    <dgm:cxn modelId="{D97E416A-A460-A740-ACDD-2B703D79AAB8}" type="presOf" srcId="{B75703E7-589E-3842-8602-C95EC0E2233B}" destId="{4937D8F7-0726-7F46-88A0-86948422D2EC}" srcOrd="1" destOrd="0" presId="urn:microsoft.com/office/officeart/2005/8/layout/cycle8"/>
    <dgm:cxn modelId="{BAF5C395-A7B3-0647-8F81-B3F815138B49}" type="presOf" srcId="{2F102897-7C4D-3848-925F-BEBAFDFD4035}" destId="{B27A73EC-4050-134C-A5B0-84A4007CE75C}" srcOrd="0" destOrd="0" presId="urn:microsoft.com/office/officeart/2005/8/layout/cycle8"/>
    <dgm:cxn modelId="{216D46C2-556E-8C42-8A14-EEEAAA7D486C}" type="presOf" srcId="{2F102897-7C4D-3848-925F-BEBAFDFD4035}" destId="{774E8B46-E038-5845-A456-0E4311A0E28A}" srcOrd="1" destOrd="0" presId="urn:microsoft.com/office/officeart/2005/8/layout/cycle8"/>
    <dgm:cxn modelId="{A86BCEF5-A1FB-3748-969D-46749A6AF7B7}" srcId="{9CB1A52B-5270-AE4A-9377-14203EB28C8E}" destId="{B75703E7-589E-3842-8602-C95EC0E2233B}" srcOrd="2" destOrd="0" parTransId="{7E76A5AE-9453-F34A-A103-88A6F13178FF}" sibTransId="{95D3FD14-CDB8-0F4E-8A13-F7EABBB202B8}"/>
    <dgm:cxn modelId="{449C83F6-89F5-0342-A3D3-34E5D7810F23}" type="presOf" srcId="{9CB1A52B-5270-AE4A-9377-14203EB28C8E}" destId="{70B11692-1D6A-8E44-95C2-73C279C34454}" srcOrd="0" destOrd="0" presId="urn:microsoft.com/office/officeart/2005/8/layout/cycle8"/>
    <dgm:cxn modelId="{AD6428F7-4DF6-F642-BC85-99A03634DA76}" type="presOf" srcId="{8631B075-99F5-2F4E-A297-6AED67C3C45F}" destId="{AD4EF785-E0D2-134B-B2E1-A7A88C3FB57A}" srcOrd="1" destOrd="0" presId="urn:microsoft.com/office/officeart/2005/8/layout/cycle8"/>
    <dgm:cxn modelId="{4CEF3206-2528-F748-9DF6-8975D378CC59}" type="presParOf" srcId="{70B11692-1D6A-8E44-95C2-73C279C34454}" destId="{922C7275-4A84-0948-B83D-5579E276405D}" srcOrd="0" destOrd="0" presId="urn:microsoft.com/office/officeart/2005/8/layout/cycle8"/>
    <dgm:cxn modelId="{58CB6720-15D1-D84A-9497-BECE2FF212DC}" type="presParOf" srcId="{70B11692-1D6A-8E44-95C2-73C279C34454}" destId="{1CAE0C63-293C-2841-8AC1-C5037FD1BA3B}" srcOrd="1" destOrd="0" presId="urn:microsoft.com/office/officeart/2005/8/layout/cycle8"/>
    <dgm:cxn modelId="{EC5E1640-18A5-E54F-985A-465FF5C1E749}" type="presParOf" srcId="{70B11692-1D6A-8E44-95C2-73C279C34454}" destId="{18F71FB4-745C-1448-9258-B83D99DCF2F9}" srcOrd="2" destOrd="0" presId="urn:microsoft.com/office/officeart/2005/8/layout/cycle8"/>
    <dgm:cxn modelId="{9223C8B6-F37E-E848-ACB0-6AF64A7CBA99}" type="presParOf" srcId="{70B11692-1D6A-8E44-95C2-73C279C34454}" destId="{AD4EF785-E0D2-134B-B2E1-A7A88C3FB57A}" srcOrd="3" destOrd="0" presId="urn:microsoft.com/office/officeart/2005/8/layout/cycle8"/>
    <dgm:cxn modelId="{2729FD4B-2163-4F4E-87F3-DF7A24D66985}" type="presParOf" srcId="{70B11692-1D6A-8E44-95C2-73C279C34454}" destId="{1F831A4F-7F8A-714C-BBA9-7C0C7CD2A98F}" srcOrd="4" destOrd="0" presId="urn:microsoft.com/office/officeart/2005/8/layout/cycle8"/>
    <dgm:cxn modelId="{7FA4F00F-513F-074C-B6E7-9502A14E8C28}" type="presParOf" srcId="{70B11692-1D6A-8E44-95C2-73C279C34454}" destId="{B12FE45F-F585-D04F-B3A0-25EAE8057EA0}" srcOrd="5" destOrd="0" presId="urn:microsoft.com/office/officeart/2005/8/layout/cycle8"/>
    <dgm:cxn modelId="{D8B7DD20-8706-3145-A9CE-DC7D2A5E21E9}" type="presParOf" srcId="{70B11692-1D6A-8E44-95C2-73C279C34454}" destId="{EBBC7A84-1CC2-A54D-8586-5CF7B7F23877}" srcOrd="6" destOrd="0" presId="urn:microsoft.com/office/officeart/2005/8/layout/cycle8"/>
    <dgm:cxn modelId="{5CDF00B8-AAEA-834F-8696-A763531ABFBC}" type="presParOf" srcId="{70B11692-1D6A-8E44-95C2-73C279C34454}" destId="{1EB1662E-6DA7-864E-B2A5-598D65B5B8E0}" srcOrd="7" destOrd="0" presId="urn:microsoft.com/office/officeart/2005/8/layout/cycle8"/>
    <dgm:cxn modelId="{2AB6FEB2-D762-7E40-AD20-F41C6EA4F7DC}" type="presParOf" srcId="{70B11692-1D6A-8E44-95C2-73C279C34454}" destId="{66F89CF6-0411-B74D-ABB3-DF86671B4323}" srcOrd="8" destOrd="0" presId="urn:microsoft.com/office/officeart/2005/8/layout/cycle8"/>
    <dgm:cxn modelId="{47AE8B18-C109-DD4C-AC65-87F6192F20FB}" type="presParOf" srcId="{70B11692-1D6A-8E44-95C2-73C279C34454}" destId="{3BCA6874-504C-EA40-8BDC-D56A06767589}" srcOrd="9" destOrd="0" presId="urn:microsoft.com/office/officeart/2005/8/layout/cycle8"/>
    <dgm:cxn modelId="{DA47FF60-79BF-DA49-9CBD-C01EDA2D08C2}" type="presParOf" srcId="{70B11692-1D6A-8E44-95C2-73C279C34454}" destId="{AC13C3EB-6788-734D-989B-3E39FEC5F184}" srcOrd="10" destOrd="0" presId="urn:microsoft.com/office/officeart/2005/8/layout/cycle8"/>
    <dgm:cxn modelId="{DC386D4E-BE44-6E4E-BF87-9084DB89C486}" type="presParOf" srcId="{70B11692-1D6A-8E44-95C2-73C279C34454}" destId="{4937D8F7-0726-7F46-88A0-86948422D2EC}" srcOrd="11" destOrd="0" presId="urn:microsoft.com/office/officeart/2005/8/layout/cycle8"/>
    <dgm:cxn modelId="{F233C164-4048-2647-8D76-5B4CF55142F6}" type="presParOf" srcId="{70B11692-1D6A-8E44-95C2-73C279C34454}" destId="{B27A73EC-4050-134C-A5B0-84A4007CE75C}" srcOrd="12" destOrd="0" presId="urn:microsoft.com/office/officeart/2005/8/layout/cycle8"/>
    <dgm:cxn modelId="{D9DF5BAE-5468-204E-A184-7E481EA9689E}" type="presParOf" srcId="{70B11692-1D6A-8E44-95C2-73C279C34454}" destId="{F941025A-74C1-9E42-BA81-DBAE0768F1B5}" srcOrd="13" destOrd="0" presId="urn:microsoft.com/office/officeart/2005/8/layout/cycle8"/>
    <dgm:cxn modelId="{C6041A31-D332-0D48-ADA7-2B47912EB275}" type="presParOf" srcId="{70B11692-1D6A-8E44-95C2-73C279C34454}" destId="{2C2E4607-CD45-A34F-9948-29E65C6B7A6F}" srcOrd="14" destOrd="0" presId="urn:microsoft.com/office/officeart/2005/8/layout/cycle8"/>
    <dgm:cxn modelId="{7AE07A56-01E5-AE4F-9E97-DC6426ADB09B}" type="presParOf" srcId="{70B11692-1D6A-8E44-95C2-73C279C34454}" destId="{774E8B46-E038-5845-A456-0E4311A0E28A}" srcOrd="15" destOrd="0" presId="urn:microsoft.com/office/officeart/2005/8/layout/cycle8"/>
    <dgm:cxn modelId="{16AE54C8-C46D-0841-9718-6DB0FA5A6AD2}" type="presParOf" srcId="{70B11692-1D6A-8E44-95C2-73C279C34454}" destId="{5F0CDAA7-D3EB-7C46-BA7B-0120C743B75A}" srcOrd="16" destOrd="0" presId="urn:microsoft.com/office/officeart/2005/8/layout/cycle8"/>
    <dgm:cxn modelId="{5FC8BC68-B9B8-7647-B631-2BE3A8FC8440}" type="presParOf" srcId="{70B11692-1D6A-8E44-95C2-73C279C34454}" destId="{A2611A5B-F919-504F-9563-EE556D4D96B3}" srcOrd="17" destOrd="0" presId="urn:microsoft.com/office/officeart/2005/8/layout/cycle8"/>
    <dgm:cxn modelId="{7819D71E-286B-164D-8230-4CDBC391BBA2}" type="presParOf" srcId="{70B11692-1D6A-8E44-95C2-73C279C34454}" destId="{4E3A7959-7323-5B4B-A371-B57C18B63750}" srcOrd="18" destOrd="0" presId="urn:microsoft.com/office/officeart/2005/8/layout/cycle8"/>
    <dgm:cxn modelId="{8C88D4BB-ACDF-E646-9D06-92779569204E}" type="presParOf" srcId="{70B11692-1D6A-8E44-95C2-73C279C34454}" destId="{5CC14838-F036-AD44-8B34-B3D3496CCB75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E42CCB-6751-064D-8336-9EFD753B407F}" type="doc">
      <dgm:prSet loTypeId="urn:microsoft.com/office/officeart/2005/8/layout/arrow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9E2347-726D-D24E-96EA-5007B70EFFF2}">
      <dgm:prSet phldrT="[Text]"/>
      <dgm:spPr/>
      <dgm:t>
        <a:bodyPr/>
        <a:lstStyle/>
        <a:p>
          <a:r>
            <a:rPr lang="en-US" dirty="0"/>
            <a:t>Pre </a:t>
          </a:r>
          <a:r>
            <a:rPr lang="en-US" dirty="0" err="1"/>
            <a:t>utakmice</a:t>
          </a:r>
          <a:endParaRPr lang="en-US" dirty="0"/>
        </a:p>
      </dgm:t>
    </dgm:pt>
    <dgm:pt modelId="{6545E134-5EC5-2C4A-98C0-59B95AC691AB}" type="parTrans" cxnId="{58C01933-DA85-C849-8842-F14EF5443066}">
      <dgm:prSet/>
      <dgm:spPr/>
      <dgm:t>
        <a:bodyPr/>
        <a:lstStyle/>
        <a:p>
          <a:endParaRPr lang="en-US"/>
        </a:p>
      </dgm:t>
    </dgm:pt>
    <dgm:pt modelId="{900027C4-343E-E047-9480-6E04F5F7A91C}" type="sibTrans" cxnId="{58C01933-DA85-C849-8842-F14EF5443066}">
      <dgm:prSet/>
      <dgm:spPr/>
      <dgm:t>
        <a:bodyPr/>
        <a:lstStyle/>
        <a:p>
          <a:endParaRPr lang="en-US"/>
        </a:p>
      </dgm:t>
    </dgm:pt>
    <dgm:pt modelId="{11238DB2-D1EE-DE46-8ED5-9699D177FD9A}">
      <dgm:prSet phldrT="[Text]"/>
      <dgm:spPr/>
      <dgm:t>
        <a:bodyPr/>
        <a:lstStyle/>
        <a:p>
          <a:r>
            <a:rPr lang="en-US" dirty="0" err="1"/>
            <a:t>Posle</a:t>
          </a:r>
          <a:r>
            <a:rPr lang="en-US" dirty="0"/>
            <a:t> </a:t>
          </a:r>
          <a:r>
            <a:rPr lang="en-US" dirty="0" err="1"/>
            <a:t>utakmice</a:t>
          </a:r>
          <a:endParaRPr lang="en-US" dirty="0"/>
        </a:p>
      </dgm:t>
    </dgm:pt>
    <dgm:pt modelId="{2CF5E1F3-3333-5942-A927-4DC2408A6CE9}" type="parTrans" cxnId="{5D156253-0A82-DA46-B7A7-810F35E1F279}">
      <dgm:prSet/>
      <dgm:spPr/>
      <dgm:t>
        <a:bodyPr/>
        <a:lstStyle/>
        <a:p>
          <a:endParaRPr lang="en-US"/>
        </a:p>
      </dgm:t>
    </dgm:pt>
    <dgm:pt modelId="{66D77426-FE77-8042-A9D9-787456455721}" type="sibTrans" cxnId="{5D156253-0A82-DA46-B7A7-810F35E1F279}">
      <dgm:prSet/>
      <dgm:spPr/>
      <dgm:t>
        <a:bodyPr/>
        <a:lstStyle/>
        <a:p>
          <a:endParaRPr lang="en-US"/>
        </a:p>
      </dgm:t>
    </dgm:pt>
    <dgm:pt modelId="{8058D55A-1971-E149-878C-922074E0F551}" type="pres">
      <dgm:prSet presAssocID="{81E42CCB-6751-064D-8336-9EFD753B407F}" presName="cycle" presStyleCnt="0">
        <dgm:presLayoutVars>
          <dgm:dir/>
          <dgm:resizeHandles val="exact"/>
        </dgm:presLayoutVars>
      </dgm:prSet>
      <dgm:spPr/>
    </dgm:pt>
    <dgm:pt modelId="{4F79DF5F-463C-DE40-B6B3-CA6B426CBF64}" type="pres">
      <dgm:prSet presAssocID="{A79E2347-726D-D24E-96EA-5007B70EFFF2}" presName="arrow" presStyleLbl="node1" presStyleIdx="0" presStyleCnt="2">
        <dgm:presLayoutVars>
          <dgm:bulletEnabled val="1"/>
        </dgm:presLayoutVars>
      </dgm:prSet>
      <dgm:spPr/>
    </dgm:pt>
    <dgm:pt modelId="{1A4B049F-D6B1-F648-ABD1-80243796F0FA}" type="pres">
      <dgm:prSet presAssocID="{11238DB2-D1EE-DE46-8ED5-9699D177FD9A}" presName="arrow" presStyleLbl="node1" presStyleIdx="1" presStyleCnt="2">
        <dgm:presLayoutVars>
          <dgm:bulletEnabled val="1"/>
        </dgm:presLayoutVars>
      </dgm:prSet>
      <dgm:spPr/>
    </dgm:pt>
  </dgm:ptLst>
  <dgm:cxnLst>
    <dgm:cxn modelId="{BCF8CC1E-F33E-1744-9C03-EC011CF0E0A3}" type="presOf" srcId="{81E42CCB-6751-064D-8336-9EFD753B407F}" destId="{8058D55A-1971-E149-878C-922074E0F551}" srcOrd="0" destOrd="0" presId="urn:microsoft.com/office/officeart/2005/8/layout/arrow1"/>
    <dgm:cxn modelId="{58C01933-DA85-C849-8842-F14EF5443066}" srcId="{81E42CCB-6751-064D-8336-9EFD753B407F}" destId="{A79E2347-726D-D24E-96EA-5007B70EFFF2}" srcOrd="0" destOrd="0" parTransId="{6545E134-5EC5-2C4A-98C0-59B95AC691AB}" sibTransId="{900027C4-343E-E047-9480-6E04F5F7A91C}"/>
    <dgm:cxn modelId="{5D156253-0A82-DA46-B7A7-810F35E1F279}" srcId="{81E42CCB-6751-064D-8336-9EFD753B407F}" destId="{11238DB2-D1EE-DE46-8ED5-9699D177FD9A}" srcOrd="1" destOrd="0" parTransId="{2CF5E1F3-3333-5942-A927-4DC2408A6CE9}" sibTransId="{66D77426-FE77-8042-A9D9-787456455721}"/>
    <dgm:cxn modelId="{EE101ABE-D2ED-9642-8C8C-A05DCBEE9292}" type="presOf" srcId="{11238DB2-D1EE-DE46-8ED5-9699D177FD9A}" destId="{1A4B049F-D6B1-F648-ABD1-80243796F0FA}" srcOrd="0" destOrd="0" presId="urn:microsoft.com/office/officeart/2005/8/layout/arrow1"/>
    <dgm:cxn modelId="{BA763ADD-38DA-B948-976F-874F2D9EBD00}" type="presOf" srcId="{A79E2347-726D-D24E-96EA-5007B70EFFF2}" destId="{4F79DF5F-463C-DE40-B6B3-CA6B426CBF64}" srcOrd="0" destOrd="0" presId="urn:microsoft.com/office/officeart/2005/8/layout/arrow1"/>
    <dgm:cxn modelId="{1E01A620-2D28-DB4E-B3E3-0B66078C445C}" type="presParOf" srcId="{8058D55A-1971-E149-878C-922074E0F551}" destId="{4F79DF5F-463C-DE40-B6B3-CA6B426CBF64}" srcOrd="0" destOrd="0" presId="urn:microsoft.com/office/officeart/2005/8/layout/arrow1"/>
    <dgm:cxn modelId="{8D24FE4F-C8B3-4249-A987-62D686466104}" type="presParOf" srcId="{8058D55A-1971-E149-878C-922074E0F551}" destId="{1A4B049F-D6B1-F648-ABD1-80243796F0FA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19A414-FA4A-E14C-8285-2F1008758DB0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77029EEE-DBF6-1D4F-90F4-35FFD2A6DF67}">
      <dgm:prSet phldrT="[Text]"/>
      <dgm:spPr/>
      <dgm:t>
        <a:bodyPr/>
        <a:lstStyle/>
        <a:p>
          <a:pPr algn="ctr"/>
          <a:r>
            <a:rPr lang="en-GB" dirty="0">
              <a:solidFill>
                <a:schemeClr val="lt1">
                  <a:alpha val="69000"/>
                </a:schemeClr>
              </a:solidFill>
            </a:rPr>
            <a:t>-2DM</a:t>
          </a:r>
        </a:p>
      </dgm:t>
    </dgm:pt>
    <dgm:pt modelId="{CE36A050-B1CC-0642-8EBA-C1B5889743DB}" type="parTrans" cxnId="{1AB129A3-105D-BB4A-A70F-942763809FF7}">
      <dgm:prSet/>
      <dgm:spPr/>
      <dgm:t>
        <a:bodyPr/>
        <a:lstStyle/>
        <a:p>
          <a:endParaRPr lang="en-GB">
            <a:solidFill>
              <a:sysClr val="windowText" lastClr="000000">
                <a:alpha val="69000"/>
              </a:sysClr>
            </a:solidFill>
          </a:endParaRPr>
        </a:p>
      </dgm:t>
    </dgm:pt>
    <dgm:pt modelId="{61EB7486-25AB-104C-B264-9F54DB7101DE}" type="sibTrans" cxnId="{1AB129A3-105D-BB4A-A70F-942763809FF7}">
      <dgm:prSet/>
      <dgm:spPr/>
      <dgm:t>
        <a:bodyPr/>
        <a:lstStyle/>
        <a:p>
          <a:endParaRPr lang="en-GB">
            <a:solidFill>
              <a:schemeClr val="lt1">
                <a:alpha val="69000"/>
              </a:schemeClr>
            </a:solidFill>
          </a:endParaRPr>
        </a:p>
      </dgm:t>
    </dgm:pt>
    <dgm:pt modelId="{9265670F-BFDB-4045-BA21-672634BCED24}">
      <dgm:prSet phldrT="[Text]"/>
      <dgm:spPr/>
      <dgm:t>
        <a:bodyPr/>
        <a:lstStyle/>
        <a:p>
          <a:pPr algn="ctr"/>
          <a:r>
            <a:rPr lang="en-GB" dirty="0">
              <a:solidFill>
                <a:schemeClr val="lt1">
                  <a:alpha val="69000"/>
                </a:schemeClr>
              </a:solidFill>
            </a:rPr>
            <a:t>-1DM</a:t>
          </a:r>
        </a:p>
      </dgm:t>
    </dgm:pt>
    <dgm:pt modelId="{5F6FB147-374D-2043-B06F-AC91448E617E}" type="parTrans" cxnId="{2DA0B6A0-79F3-6D46-B2AF-A236DB05008B}">
      <dgm:prSet/>
      <dgm:spPr/>
      <dgm:t>
        <a:bodyPr/>
        <a:lstStyle/>
        <a:p>
          <a:endParaRPr lang="en-GB">
            <a:solidFill>
              <a:sysClr val="windowText" lastClr="000000">
                <a:alpha val="69000"/>
              </a:sysClr>
            </a:solidFill>
          </a:endParaRPr>
        </a:p>
      </dgm:t>
    </dgm:pt>
    <dgm:pt modelId="{4DA8D713-F30B-DA44-86BE-1DB0132EA7B9}" type="sibTrans" cxnId="{2DA0B6A0-79F3-6D46-B2AF-A236DB05008B}">
      <dgm:prSet/>
      <dgm:spPr/>
      <dgm:t>
        <a:bodyPr/>
        <a:lstStyle/>
        <a:p>
          <a:endParaRPr lang="en-GB">
            <a:solidFill>
              <a:schemeClr val="lt1">
                <a:alpha val="69000"/>
              </a:schemeClr>
            </a:solidFill>
          </a:endParaRPr>
        </a:p>
      </dgm:t>
    </dgm:pt>
    <dgm:pt modelId="{80C17EDC-778C-F840-98EB-6204F7FA0B00}">
      <dgm:prSet phldrT="[Text]"/>
      <dgm:spPr/>
      <dgm:t>
        <a:bodyPr/>
        <a:lstStyle/>
        <a:p>
          <a:pPr algn="ctr"/>
          <a:r>
            <a:rPr lang="en-GB" dirty="0">
              <a:solidFill>
                <a:schemeClr val="lt1">
                  <a:alpha val="69000"/>
                </a:schemeClr>
              </a:solidFill>
            </a:rPr>
            <a:t>2DM</a:t>
          </a:r>
        </a:p>
      </dgm:t>
    </dgm:pt>
    <dgm:pt modelId="{6A48AAE7-EBB8-2F45-97B5-4C7710C54286}" type="parTrans" cxnId="{D4D76EB7-7367-9241-B041-3BFD14F480D9}">
      <dgm:prSet/>
      <dgm:spPr/>
      <dgm:t>
        <a:bodyPr/>
        <a:lstStyle/>
        <a:p>
          <a:endParaRPr lang="en-GB">
            <a:solidFill>
              <a:sysClr val="windowText" lastClr="000000">
                <a:alpha val="69000"/>
              </a:sysClr>
            </a:solidFill>
          </a:endParaRPr>
        </a:p>
      </dgm:t>
    </dgm:pt>
    <dgm:pt modelId="{44C75D49-E3B6-244F-A6A1-9FA41B9BBC59}" type="sibTrans" cxnId="{D4D76EB7-7367-9241-B041-3BFD14F480D9}">
      <dgm:prSet/>
      <dgm:spPr/>
      <dgm:t>
        <a:bodyPr/>
        <a:lstStyle/>
        <a:p>
          <a:endParaRPr lang="en-GB">
            <a:solidFill>
              <a:sysClr val="windowText" lastClr="000000">
                <a:alpha val="69000"/>
              </a:sysClr>
            </a:solidFill>
          </a:endParaRPr>
        </a:p>
      </dgm:t>
    </dgm:pt>
    <dgm:pt modelId="{08B1597A-607D-9B4B-9FDA-2214AFBEBD94}">
      <dgm:prSet/>
      <dgm:spPr/>
      <dgm:t>
        <a:bodyPr/>
        <a:lstStyle/>
        <a:p>
          <a:pPr algn="ctr"/>
          <a:r>
            <a:rPr lang="en-GB" dirty="0">
              <a:solidFill>
                <a:schemeClr val="lt1">
                  <a:alpha val="69000"/>
                </a:schemeClr>
              </a:solidFill>
            </a:rPr>
            <a:t>MEČ</a:t>
          </a:r>
        </a:p>
      </dgm:t>
    </dgm:pt>
    <dgm:pt modelId="{0B648C2F-6007-824B-B714-A0E11E80CAB8}" type="parTrans" cxnId="{82925AB1-ECFF-F54E-A3BB-C8037AAE88E0}">
      <dgm:prSet/>
      <dgm:spPr/>
      <dgm:t>
        <a:bodyPr/>
        <a:lstStyle/>
        <a:p>
          <a:endParaRPr lang="en-GB">
            <a:solidFill>
              <a:sysClr val="windowText" lastClr="000000">
                <a:alpha val="69000"/>
              </a:sysClr>
            </a:solidFill>
          </a:endParaRPr>
        </a:p>
      </dgm:t>
    </dgm:pt>
    <dgm:pt modelId="{1638BCEB-5C7C-0945-8A0F-715B346CE291}" type="sibTrans" cxnId="{82925AB1-ECFF-F54E-A3BB-C8037AAE88E0}">
      <dgm:prSet/>
      <dgm:spPr/>
      <dgm:t>
        <a:bodyPr/>
        <a:lstStyle/>
        <a:p>
          <a:endParaRPr lang="en-GB">
            <a:solidFill>
              <a:schemeClr val="lt1">
                <a:alpha val="69000"/>
              </a:schemeClr>
            </a:solidFill>
          </a:endParaRPr>
        </a:p>
      </dgm:t>
    </dgm:pt>
    <dgm:pt modelId="{5B44C2F9-FF28-8E42-B11C-C15F1409EC48}">
      <dgm:prSet/>
      <dgm:spPr/>
      <dgm:t>
        <a:bodyPr/>
        <a:lstStyle/>
        <a:p>
          <a:pPr algn="ctr"/>
          <a:r>
            <a:rPr lang="en-GB" dirty="0">
              <a:solidFill>
                <a:schemeClr val="lt1">
                  <a:alpha val="69000"/>
                </a:schemeClr>
              </a:solidFill>
            </a:rPr>
            <a:t>1DM</a:t>
          </a:r>
        </a:p>
      </dgm:t>
    </dgm:pt>
    <dgm:pt modelId="{678725CE-C8C0-1A4A-92FB-2612ED8A4906}" type="parTrans" cxnId="{78D6EFF0-8FCA-7242-8A82-1A30F8902D79}">
      <dgm:prSet/>
      <dgm:spPr/>
      <dgm:t>
        <a:bodyPr/>
        <a:lstStyle/>
        <a:p>
          <a:endParaRPr lang="en-GB">
            <a:solidFill>
              <a:sysClr val="windowText" lastClr="000000">
                <a:alpha val="69000"/>
              </a:sysClr>
            </a:solidFill>
          </a:endParaRPr>
        </a:p>
      </dgm:t>
    </dgm:pt>
    <dgm:pt modelId="{D3E39609-E2FD-9941-9FB4-C6EA99EE7054}" type="sibTrans" cxnId="{78D6EFF0-8FCA-7242-8A82-1A30F8902D79}">
      <dgm:prSet/>
      <dgm:spPr/>
      <dgm:t>
        <a:bodyPr/>
        <a:lstStyle/>
        <a:p>
          <a:endParaRPr lang="en-GB">
            <a:solidFill>
              <a:schemeClr val="lt1">
                <a:alpha val="69000"/>
              </a:schemeClr>
            </a:solidFill>
          </a:endParaRPr>
        </a:p>
      </dgm:t>
    </dgm:pt>
    <dgm:pt modelId="{6D49BAAD-8638-D345-855F-66C1C4ED6A3E}" type="pres">
      <dgm:prSet presAssocID="{0619A414-FA4A-E14C-8285-2F1008758DB0}" presName="Name0" presStyleCnt="0">
        <dgm:presLayoutVars>
          <dgm:dir/>
          <dgm:resizeHandles val="exact"/>
        </dgm:presLayoutVars>
      </dgm:prSet>
      <dgm:spPr/>
    </dgm:pt>
    <dgm:pt modelId="{FAE317BC-B3F5-BE40-9C4C-6BF1E4AAF9FC}" type="pres">
      <dgm:prSet presAssocID="{77029EEE-DBF6-1D4F-90F4-35FFD2A6DF67}" presName="node" presStyleLbl="node1" presStyleIdx="0" presStyleCnt="5">
        <dgm:presLayoutVars>
          <dgm:bulletEnabled val="1"/>
        </dgm:presLayoutVars>
      </dgm:prSet>
      <dgm:spPr/>
    </dgm:pt>
    <dgm:pt modelId="{51D3BC95-2EEB-AD4D-B303-58F49194C052}" type="pres">
      <dgm:prSet presAssocID="{61EB7486-25AB-104C-B264-9F54DB7101DE}" presName="sibTrans" presStyleLbl="sibTrans2D1" presStyleIdx="0" presStyleCnt="4" custAng="10800000"/>
      <dgm:spPr/>
    </dgm:pt>
    <dgm:pt modelId="{087B9E4B-3443-E74C-BB31-781930B0E5E9}" type="pres">
      <dgm:prSet presAssocID="{61EB7486-25AB-104C-B264-9F54DB7101DE}" presName="connectorText" presStyleLbl="sibTrans2D1" presStyleIdx="0" presStyleCnt="4"/>
      <dgm:spPr/>
    </dgm:pt>
    <dgm:pt modelId="{5667AEED-8C5F-2448-B390-A8063E0AAAA3}" type="pres">
      <dgm:prSet presAssocID="{9265670F-BFDB-4045-BA21-672634BCED24}" presName="node" presStyleLbl="node1" presStyleIdx="1" presStyleCnt="5">
        <dgm:presLayoutVars>
          <dgm:bulletEnabled val="1"/>
        </dgm:presLayoutVars>
      </dgm:prSet>
      <dgm:spPr/>
    </dgm:pt>
    <dgm:pt modelId="{8ED8A94F-EFDF-364A-806D-192BF7C14186}" type="pres">
      <dgm:prSet presAssocID="{4DA8D713-F30B-DA44-86BE-1DB0132EA7B9}" presName="sibTrans" presStyleLbl="sibTrans2D1" presStyleIdx="1" presStyleCnt="4" custAng="10800000"/>
      <dgm:spPr/>
    </dgm:pt>
    <dgm:pt modelId="{FCFBAC00-897F-A348-A807-27F61E2CA59C}" type="pres">
      <dgm:prSet presAssocID="{4DA8D713-F30B-DA44-86BE-1DB0132EA7B9}" presName="connectorText" presStyleLbl="sibTrans2D1" presStyleIdx="1" presStyleCnt="4"/>
      <dgm:spPr/>
    </dgm:pt>
    <dgm:pt modelId="{7E1BD5B9-7406-A146-838F-A456E141B382}" type="pres">
      <dgm:prSet presAssocID="{08B1597A-607D-9B4B-9FDA-2214AFBEBD94}" presName="node" presStyleLbl="node1" presStyleIdx="2" presStyleCnt="5">
        <dgm:presLayoutVars>
          <dgm:bulletEnabled val="1"/>
        </dgm:presLayoutVars>
      </dgm:prSet>
      <dgm:spPr/>
    </dgm:pt>
    <dgm:pt modelId="{71248B55-3EEF-5748-ABC5-09F19F7443FB}" type="pres">
      <dgm:prSet presAssocID="{1638BCEB-5C7C-0945-8A0F-715B346CE291}" presName="sibTrans" presStyleLbl="sibTrans2D1" presStyleIdx="2" presStyleCnt="4"/>
      <dgm:spPr/>
    </dgm:pt>
    <dgm:pt modelId="{4314C466-D5C7-F840-BAD0-CA15DC3FA9F3}" type="pres">
      <dgm:prSet presAssocID="{1638BCEB-5C7C-0945-8A0F-715B346CE291}" presName="connectorText" presStyleLbl="sibTrans2D1" presStyleIdx="2" presStyleCnt="4"/>
      <dgm:spPr/>
    </dgm:pt>
    <dgm:pt modelId="{33F20AA3-5EFF-484A-8156-8BAA5C4032F1}" type="pres">
      <dgm:prSet presAssocID="{5B44C2F9-FF28-8E42-B11C-C15F1409EC48}" presName="node" presStyleLbl="node1" presStyleIdx="3" presStyleCnt="5">
        <dgm:presLayoutVars>
          <dgm:bulletEnabled val="1"/>
        </dgm:presLayoutVars>
      </dgm:prSet>
      <dgm:spPr/>
    </dgm:pt>
    <dgm:pt modelId="{C5D3AABD-91B2-E449-8A41-30EFF138998F}" type="pres">
      <dgm:prSet presAssocID="{D3E39609-E2FD-9941-9FB4-C6EA99EE7054}" presName="sibTrans" presStyleLbl="sibTrans2D1" presStyleIdx="3" presStyleCnt="4"/>
      <dgm:spPr/>
    </dgm:pt>
    <dgm:pt modelId="{46413A32-10E3-CB48-BE24-9B05B925A0A5}" type="pres">
      <dgm:prSet presAssocID="{D3E39609-E2FD-9941-9FB4-C6EA99EE7054}" presName="connectorText" presStyleLbl="sibTrans2D1" presStyleIdx="3" presStyleCnt="4"/>
      <dgm:spPr/>
    </dgm:pt>
    <dgm:pt modelId="{7845741E-E778-B740-8F8D-513D91BAF027}" type="pres">
      <dgm:prSet presAssocID="{80C17EDC-778C-F840-98EB-6204F7FA0B00}" presName="node" presStyleLbl="node1" presStyleIdx="4" presStyleCnt="5">
        <dgm:presLayoutVars>
          <dgm:bulletEnabled val="1"/>
        </dgm:presLayoutVars>
      </dgm:prSet>
      <dgm:spPr/>
    </dgm:pt>
  </dgm:ptLst>
  <dgm:cxnLst>
    <dgm:cxn modelId="{6811A91C-8E68-5B42-B8C7-62BB64403E0A}" type="presOf" srcId="{5B44C2F9-FF28-8E42-B11C-C15F1409EC48}" destId="{33F20AA3-5EFF-484A-8156-8BAA5C4032F1}" srcOrd="0" destOrd="0" presId="urn:microsoft.com/office/officeart/2005/8/layout/process1"/>
    <dgm:cxn modelId="{2AC5041F-C775-E84D-952C-3C3A433CFBA3}" type="presOf" srcId="{77029EEE-DBF6-1D4F-90F4-35FFD2A6DF67}" destId="{FAE317BC-B3F5-BE40-9C4C-6BF1E4AAF9FC}" srcOrd="0" destOrd="0" presId="urn:microsoft.com/office/officeart/2005/8/layout/process1"/>
    <dgm:cxn modelId="{D815403E-E2B2-7141-9E50-1FBD53F5C688}" type="presOf" srcId="{1638BCEB-5C7C-0945-8A0F-715B346CE291}" destId="{71248B55-3EEF-5748-ABC5-09F19F7443FB}" srcOrd="0" destOrd="0" presId="urn:microsoft.com/office/officeart/2005/8/layout/process1"/>
    <dgm:cxn modelId="{91C9285F-E20D-5340-83E1-9C6DA3D63054}" type="presOf" srcId="{D3E39609-E2FD-9941-9FB4-C6EA99EE7054}" destId="{46413A32-10E3-CB48-BE24-9B05B925A0A5}" srcOrd="1" destOrd="0" presId="urn:microsoft.com/office/officeart/2005/8/layout/process1"/>
    <dgm:cxn modelId="{6DE8D772-22EF-3E4C-BAB0-D2357EF02D9E}" type="presOf" srcId="{9265670F-BFDB-4045-BA21-672634BCED24}" destId="{5667AEED-8C5F-2448-B390-A8063E0AAAA3}" srcOrd="0" destOrd="0" presId="urn:microsoft.com/office/officeart/2005/8/layout/process1"/>
    <dgm:cxn modelId="{A85B6473-BFCA-E344-8428-894B199DA764}" type="presOf" srcId="{4DA8D713-F30B-DA44-86BE-1DB0132EA7B9}" destId="{FCFBAC00-897F-A348-A807-27F61E2CA59C}" srcOrd="1" destOrd="0" presId="urn:microsoft.com/office/officeart/2005/8/layout/process1"/>
    <dgm:cxn modelId="{F8906079-8CF2-3442-A672-608829910395}" type="presOf" srcId="{D3E39609-E2FD-9941-9FB4-C6EA99EE7054}" destId="{C5D3AABD-91B2-E449-8A41-30EFF138998F}" srcOrd="0" destOrd="0" presId="urn:microsoft.com/office/officeart/2005/8/layout/process1"/>
    <dgm:cxn modelId="{0E038883-CBB9-DF4E-82A0-F88ECD0548C2}" type="presOf" srcId="{08B1597A-607D-9B4B-9FDA-2214AFBEBD94}" destId="{7E1BD5B9-7406-A146-838F-A456E141B382}" srcOrd="0" destOrd="0" presId="urn:microsoft.com/office/officeart/2005/8/layout/process1"/>
    <dgm:cxn modelId="{180DD398-AFEA-9A42-A832-9756BEE3929A}" type="presOf" srcId="{61EB7486-25AB-104C-B264-9F54DB7101DE}" destId="{087B9E4B-3443-E74C-BB31-781930B0E5E9}" srcOrd="1" destOrd="0" presId="urn:microsoft.com/office/officeart/2005/8/layout/process1"/>
    <dgm:cxn modelId="{2DA0B6A0-79F3-6D46-B2AF-A236DB05008B}" srcId="{0619A414-FA4A-E14C-8285-2F1008758DB0}" destId="{9265670F-BFDB-4045-BA21-672634BCED24}" srcOrd="1" destOrd="0" parTransId="{5F6FB147-374D-2043-B06F-AC91448E617E}" sibTransId="{4DA8D713-F30B-DA44-86BE-1DB0132EA7B9}"/>
    <dgm:cxn modelId="{1AB129A3-105D-BB4A-A70F-942763809FF7}" srcId="{0619A414-FA4A-E14C-8285-2F1008758DB0}" destId="{77029EEE-DBF6-1D4F-90F4-35FFD2A6DF67}" srcOrd="0" destOrd="0" parTransId="{CE36A050-B1CC-0642-8EBA-C1B5889743DB}" sibTransId="{61EB7486-25AB-104C-B264-9F54DB7101DE}"/>
    <dgm:cxn modelId="{55ED48A4-0EE6-D649-8182-C0B550E6AA2C}" type="presOf" srcId="{4DA8D713-F30B-DA44-86BE-1DB0132EA7B9}" destId="{8ED8A94F-EFDF-364A-806D-192BF7C14186}" srcOrd="0" destOrd="0" presId="urn:microsoft.com/office/officeart/2005/8/layout/process1"/>
    <dgm:cxn modelId="{CE06ADA9-4D7E-5F43-BED9-67BC11649815}" type="presOf" srcId="{0619A414-FA4A-E14C-8285-2F1008758DB0}" destId="{6D49BAAD-8638-D345-855F-66C1C4ED6A3E}" srcOrd="0" destOrd="0" presId="urn:microsoft.com/office/officeart/2005/8/layout/process1"/>
    <dgm:cxn modelId="{82925AB1-ECFF-F54E-A3BB-C8037AAE88E0}" srcId="{0619A414-FA4A-E14C-8285-2F1008758DB0}" destId="{08B1597A-607D-9B4B-9FDA-2214AFBEBD94}" srcOrd="2" destOrd="0" parTransId="{0B648C2F-6007-824B-B714-A0E11E80CAB8}" sibTransId="{1638BCEB-5C7C-0945-8A0F-715B346CE291}"/>
    <dgm:cxn modelId="{D4D76EB7-7367-9241-B041-3BFD14F480D9}" srcId="{0619A414-FA4A-E14C-8285-2F1008758DB0}" destId="{80C17EDC-778C-F840-98EB-6204F7FA0B00}" srcOrd="4" destOrd="0" parTransId="{6A48AAE7-EBB8-2F45-97B5-4C7710C54286}" sibTransId="{44C75D49-E3B6-244F-A6A1-9FA41B9BBC59}"/>
    <dgm:cxn modelId="{861708CE-CDD4-8143-BA51-9A931C38D05C}" type="presOf" srcId="{1638BCEB-5C7C-0945-8A0F-715B346CE291}" destId="{4314C466-D5C7-F840-BAD0-CA15DC3FA9F3}" srcOrd="1" destOrd="0" presId="urn:microsoft.com/office/officeart/2005/8/layout/process1"/>
    <dgm:cxn modelId="{F542B2EE-4A57-D343-9600-AC5DE337595C}" type="presOf" srcId="{80C17EDC-778C-F840-98EB-6204F7FA0B00}" destId="{7845741E-E778-B740-8F8D-513D91BAF027}" srcOrd="0" destOrd="0" presId="urn:microsoft.com/office/officeart/2005/8/layout/process1"/>
    <dgm:cxn modelId="{78D6EFF0-8FCA-7242-8A82-1A30F8902D79}" srcId="{0619A414-FA4A-E14C-8285-2F1008758DB0}" destId="{5B44C2F9-FF28-8E42-B11C-C15F1409EC48}" srcOrd="3" destOrd="0" parTransId="{678725CE-C8C0-1A4A-92FB-2612ED8A4906}" sibTransId="{D3E39609-E2FD-9941-9FB4-C6EA99EE7054}"/>
    <dgm:cxn modelId="{D23EBDF2-825F-944B-831C-367F3AF00958}" type="presOf" srcId="{61EB7486-25AB-104C-B264-9F54DB7101DE}" destId="{51D3BC95-2EEB-AD4D-B303-58F49194C052}" srcOrd="0" destOrd="0" presId="urn:microsoft.com/office/officeart/2005/8/layout/process1"/>
    <dgm:cxn modelId="{8B61B151-9123-1D4E-BC8D-B8A3A754195F}" type="presParOf" srcId="{6D49BAAD-8638-D345-855F-66C1C4ED6A3E}" destId="{FAE317BC-B3F5-BE40-9C4C-6BF1E4AAF9FC}" srcOrd="0" destOrd="0" presId="urn:microsoft.com/office/officeart/2005/8/layout/process1"/>
    <dgm:cxn modelId="{678DDCAF-839C-A343-AE17-B545CFEEC945}" type="presParOf" srcId="{6D49BAAD-8638-D345-855F-66C1C4ED6A3E}" destId="{51D3BC95-2EEB-AD4D-B303-58F49194C052}" srcOrd="1" destOrd="0" presId="urn:microsoft.com/office/officeart/2005/8/layout/process1"/>
    <dgm:cxn modelId="{B7C70EB2-D7EC-6446-BACB-4F654F720A1D}" type="presParOf" srcId="{51D3BC95-2EEB-AD4D-B303-58F49194C052}" destId="{087B9E4B-3443-E74C-BB31-781930B0E5E9}" srcOrd="0" destOrd="0" presId="urn:microsoft.com/office/officeart/2005/8/layout/process1"/>
    <dgm:cxn modelId="{E69EAD71-6C00-6848-939A-98F232C75B19}" type="presParOf" srcId="{6D49BAAD-8638-D345-855F-66C1C4ED6A3E}" destId="{5667AEED-8C5F-2448-B390-A8063E0AAAA3}" srcOrd="2" destOrd="0" presId="urn:microsoft.com/office/officeart/2005/8/layout/process1"/>
    <dgm:cxn modelId="{65E84206-D860-374C-98BA-1767E569E417}" type="presParOf" srcId="{6D49BAAD-8638-D345-855F-66C1C4ED6A3E}" destId="{8ED8A94F-EFDF-364A-806D-192BF7C14186}" srcOrd="3" destOrd="0" presId="urn:microsoft.com/office/officeart/2005/8/layout/process1"/>
    <dgm:cxn modelId="{3160BFB0-0B30-FC40-906F-20513B7F0B97}" type="presParOf" srcId="{8ED8A94F-EFDF-364A-806D-192BF7C14186}" destId="{FCFBAC00-897F-A348-A807-27F61E2CA59C}" srcOrd="0" destOrd="0" presId="urn:microsoft.com/office/officeart/2005/8/layout/process1"/>
    <dgm:cxn modelId="{C17DDDFF-C257-574E-A090-275F76F79E33}" type="presParOf" srcId="{6D49BAAD-8638-D345-855F-66C1C4ED6A3E}" destId="{7E1BD5B9-7406-A146-838F-A456E141B382}" srcOrd="4" destOrd="0" presId="urn:microsoft.com/office/officeart/2005/8/layout/process1"/>
    <dgm:cxn modelId="{BD062C04-9760-F14B-A338-E9E447A710B3}" type="presParOf" srcId="{6D49BAAD-8638-D345-855F-66C1C4ED6A3E}" destId="{71248B55-3EEF-5748-ABC5-09F19F7443FB}" srcOrd="5" destOrd="0" presId="urn:microsoft.com/office/officeart/2005/8/layout/process1"/>
    <dgm:cxn modelId="{C6FA059D-6129-DA4F-BF6A-609C5D337CD5}" type="presParOf" srcId="{71248B55-3EEF-5748-ABC5-09F19F7443FB}" destId="{4314C466-D5C7-F840-BAD0-CA15DC3FA9F3}" srcOrd="0" destOrd="0" presId="urn:microsoft.com/office/officeart/2005/8/layout/process1"/>
    <dgm:cxn modelId="{DE486710-B69E-1445-B541-BD821D914001}" type="presParOf" srcId="{6D49BAAD-8638-D345-855F-66C1C4ED6A3E}" destId="{33F20AA3-5EFF-484A-8156-8BAA5C4032F1}" srcOrd="6" destOrd="0" presId="urn:microsoft.com/office/officeart/2005/8/layout/process1"/>
    <dgm:cxn modelId="{27BA8A0E-8AA0-7C40-9425-39E2D9E8FB6E}" type="presParOf" srcId="{6D49BAAD-8638-D345-855F-66C1C4ED6A3E}" destId="{C5D3AABD-91B2-E449-8A41-30EFF138998F}" srcOrd="7" destOrd="0" presId="urn:microsoft.com/office/officeart/2005/8/layout/process1"/>
    <dgm:cxn modelId="{B75A1486-4F55-AC4A-993D-EF7C95CD774C}" type="presParOf" srcId="{C5D3AABD-91B2-E449-8A41-30EFF138998F}" destId="{46413A32-10E3-CB48-BE24-9B05B925A0A5}" srcOrd="0" destOrd="0" presId="urn:microsoft.com/office/officeart/2005/8/layout/process1"/>
    <dgm:cxn modelId="{15E3BA8F-49F3-2449-A304-08AC4C172E97}" type="presParOf" srcId="{6D49BAAD-8638-D345-855F-66C1C4ED6A3E}" destId="{7845741E-E778-B740-8F8D-513D91BAF027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8259233-4DE3-4143-9D72-F457729A4FC6}" type="doc">
      <dgm:prSet loTypeId="urn:microsoft.com/office/officeart/2005/8/layout/h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8B8D6AF-B046-6840-A2EB-4232511BF094}">
      <dgm:prSet phldrT="[Text]"/>
      <dgm:spPr>
        <a:solidFill>
          <a:srgbClr val="FFC000"/>
        </a:solidFill>
      </dgm:spPr>
      <dgm:t>
        <a:bodyPr/>
        <a:lstStyle/>
        <a:p>
          <a:r>
            <a:rPr lang="en-GB" b="1" dirty="0">
              <a:solidFill>
                <a:schemeClr val="bg1"/>
              </a:solidFill>
            </a:rPr>
            <a:t>SI</a:t>
          </a:r>
        </a:p>
      </dgm:t>
    </dgm:pt>
    <dgm:pt modelId="{176C7BCF-24BA-8645-9F0C-9241448632B6}" type="parTrans" cxnId="{0D6681BB-BCB7-4D42-BFD9-C9D6787B29C7}">
      <dgm:prSet/>
      <dgm:spPr/>
      <dgm:t>
        <a:bodyPr/>
        <a:lstStyle/>
        <a:p>
          <a:endParaRPr lang="en-GB"/>
        </a:p>
      </dgm:t>
    </dgm:pt>
    <dgm:pt modelId="{E1322E60-C1ED-2748-935E-E90AF8F655DA}" type="sibTrans" cxnId="{0D6681BB-BCB7-4D42-BFD9-C9D6787B29C7}">
      <dgm:prSet/>
      <dgm:spPr/>
      <dgm:t>
        <a:bodyPr/>
        <a:lstStyle/>
        <a:p>
          <a:endParaRPr lang="en-GB"/>
        </a:p>
      </dgm:t>
    </dgm:pt>
    <dgm:pt modelId="{C7698590-02E9-DA4D-AE9F-3F7D5B453D37}">
      <dgm:prSet phldrT="[Text]"/>
      <dgm:spPr/>
      <dgm:t>
        <a:bodyPr/>
        <a:lstStyle/>
        <a:p>
          <a:r>
            <a:rPr lang="en-GB" dirty="0" err="1"/>
            <a:t>Raznovrstan</a:t>
          </a:r>
          <a:endParaRPr lang="en-GB" dirty="0"/>
        </a:p>
      </dgm:t>
    </dgm:pt>
    <dgm:pt modelId="{76490110-3214-9F45-B1C6-E755DC18F787}" type="parTrans" cxnId="{4387D41E-FDBC-624E-A5EF-3F4B4485B131}">
      <dgm:prSet/>
      <dgm:spPr/>
      <dgm:t>
        <a:bodyPr/>
        <a:lstStyle/>
        <a:p>
          <a:endParaRPr lang="en-GB"/>
        </a:p>
      </dgm:t>
    </dgm:pt>
    <dgm:pt modelId="{4BC2503A-CE18-D041-9B97-EDA0BB2F34B6}" type="sibTrans" cxnId="{4387D41E-FDBC-624E-A5EF-3F4B4485B131}">
      <dgm:prSet/>
      <dgm:spPr/>
      <dgm:t>
        <a:bodyPr/>
        <a:lstStyle/>
        <a:p>
          <a:endParaRPr lang="en-GB"/>
        </a:p>
      </dgm:t>
    </dgm:pt>
    <dgm:pt modelId="{9566AA0B-ECAE-A846-BA84-5551B43AB4C6}">
      <dgm:prSet phldrT="[Text]"/>
      <dgm:spPr/>
      <dgm:t>
        <a:bodyPr/>
        <a:lstStyle/>
        <a:p>
          <a:r>
            <a:rPr lang="en-GB" dirty="0" err="1"/>
            <a:t>Opterećenje</a:t>
          </a:r>
          <a:endParaRPr lang="en-GB" dirty="0"/>
        </a:p>
      </dgm:t>
    </dgm:pt>
    <dgm:pt modelId="{42040AB6-B2EA-EB41-9807-1A7F74BFBD43}" type="parTrans" cxnId="{E12A8D1F-A37F-6549-BB61-F9E358430732}">
      <dgm:prSet/>
      <dgm:spPr/>
      <dgm:t>
        <a:bodyPr/>
        <a:lstStyle/>
        <a:p>
          <a:endParaRPr lang="en-GB"/>
        </a:p>
      </dgm:t>
    </dgm:pt>
    <dgm:pt modelId="{DB692A5F-E887-4344-B5D3-B859398DEE5B}" type="sibTrans" cxnId="{E12A8D1F-A37F-6549-BB61-F9E358430732}">
      <dgm:prSet/>
      <dgm:spPr/>
      <dgm:t>
        <a:bodyPr/>
        <a:lstStyle/>
        <a:p>
          <a:endParaRPr lang="en-GB"/>
        </a:p>
      </dgm:t>
    </dgm:pt>
    <dgm:pt modelId="{E6F7C896-803D-084F-8C12-13CD450B6441}">
      <dgm:prSet phldrT="[Text]"/>
      <dgm:spPr>
        <a:solidFill>
          <a:srgbClr val="33FF11"/>
        </a:solidFill>
      </dgm:spPr>
      <dgm:t>
        <a:bodyPr/>
        <a:lstStyle/>
        <a:p>
          <a:r>
            <a:rPr lang="en-GB" b="1" dirty="0">
              <a:solidFill>
                <a:schemeClr val="bg1"/>
              </a:solidFill>
            </a:rPr>
            <a:t>NI</a:t>
          </a:r>
        </a:p>
      </dgm:t>
    </dgm:pt>
    <dgm:pt modelId="{1EC58EEE-50CE-DA43-8BE8-95BB6CEFCD99}" type="parTrans" cxnId="{ACF7EE46-7684-A241-AD61-4F0143E3920B}">
      <dgm:prSet/>
      <dgm:spPr/>
      <dgm:t>
        <a:bodyPr/>
        <a:lstStyle/>
        <a:p>
          <a:endParaRPr lang="en-GB"/>
        </a:p>
      </dgm:t>
    </dgm:pt>
    <dgm:pt modelId="{1D2E23E5-94C7-1E4C-A163-B99CC07AB782}" type="sibTrans" cxnId="{ACF7EE46-7684-A241-AD61-4F0143E3920B}">
      <dgm:prSet/>
      <dgm:spPr/>
      <dgm:t>
        <a:bodyPr/>
        <a:lstStyle/>
        <a:p>
          <a:endParaRPr lang="en-GB"/>
        </a:p>
      </dgm:t>
    </dgm:pt>
    <dgm:pt modelId="{F2B7D7BC-E14C-A545-957B-B262BA502D7F}">
      <dgm:prSet phldrT="[Text]"/>
      <dgm:spPr/>
      <dgm:t>
        <a:bodyPr/>
        <a:lstStyle/>
        <a:p>
          <a:r>
            <a:rPr lang="en-GB" dirty="0" err="1"/>
            <a:t>Trening</a:t>
          </a:r>
          <a:r>
            <a:rPr lang="en-GB" dirty="0"/>
            <a:t> pred </a:t>
          </a:r>
          <a:r>
            <a:rPr lang="en-GB" dirty="0" err="1"/>
            <a:t>utakmicu</a:t>
          </a:r>
          <a:endParaRPr lang="en-GB" dirty="0"/>
        </a:p>
      </dgm:t>
    </dgm:pt>
    <dgm:pt modelId="{F3EAB66A-8DA2-6046-A9A5-CD8E6BB8BB99}" type="parTrans" cxnId="{4CD83C13-0772-3744-B9F6-E962D204C985}">
      <dgm:prSet/>
      <dgm:spPr/>
      <dgm:t>
        <a:bodyPr/>
        <a:lstStyle/>
        <a:p>
          <a:endParaRPr lang="en-GB"/>
        </a:p>
      </dgm:t>
    </dgm:pt>
    <dgm:pt modelId="{621C1EDF-FDF7-6A4E-A866-762F5160EACF}" type="sibTrans" cxnId="{4CD83C13-0772-3744-B9F6-E962D204C985}">
      <dgm:prSet/>
      <dgm:spPr/>
      <dgm:t>
        <a:bodyPr/>
        <a:lstStyle/>
        <a:p>
          <a:endParaRPr lang="en-GB"/>
        </a:p>
      </dgm:t>
    </dgm:pt>
    <dgm:pt modelId="{0D8D9EE2-F1C8-6B41-BAAE-C87F623BC414}">
      <dgm:prSet phldrT="[Text]"/>
      <dgm:spPr>
        <a:solidFill>
          <a:srgbClr val="FF0000"/>
        </a:solidFill>
      </dgm:spPr>
      <dgm:t>
        <a:bodyPr/>
        <a:lstStyle/>
        <a:p>
          <a:r>
            <a:rPr lang="en-GB" b="1" dirty="0">
              <a:solidFill>
                <a:schemeClr val="bg1"/>
              </a:solidFill>
            </a:rPr>
            <a:t>MAX</a:t>
          </a:r>
        </a:p>
      </dgm:t>
    </dgm:pt>
    <dgm:pt modelId="{55708EB1-4F59-2546-803D-69DEEFD1120B}" type="parTrans" cxnId="{AB5BB60E-55BD-E541-8F05-A197E444598E}">
      <dgm:prSet/>
      <dgm:spPr/>
      <dgm:t>
        <a:bodyPr/>
        <a:lstStyle/>
        <a:p>
          <a:endParaRPr lang="en-GB"/>
        </a:p>
      </dgm:t>
    </dgm:pt>
    <dgm:pt modelId="{9ACE4824-4AF4-974E-B6F9-F594C92E7845}" type="sibTrans" cxnId="{AB5BB60E-55BD-E541-8F05-A197E444598E}">
      <dgm:prSet/>
      <dgm:spPr/>
      <dgm:t>
        <a:bodyPr/>
        <a:lstStyle/>
        <a:p>
          <a:endParaRPr lang="en-GB"/>
        </a:p>
      </dgm:t>
    </dgm:pt>
    <dgm:pt modelId="{183B5D77-0ACD-7249-BBD6-C581F980ABD1}">
      <dgm:prSet phldrT="[Text]"/>
      <dgm:spPr/>
      <dgm:t>
        <a:bodyPr/>
        <a:lstStyle/>
        <a:p>
          <a:endParaRPr lang="en-GB" dirty="0"/>
        </a:p>
      </dgm:t>
    </dgm:pt>
    <dgm:pt modelId="{8FA2357C-3A6E-6242-8679-82E9C3EDA2CC}" type="parTrans" cxnId="{248F245E-0DD1-074E-92B0-A740E6E82EAF}">
      <dgm:prSet/>
      <dgm:spPr/>
      <dgm:t>
        <a:bodyPr/>
        <a:lstStyle/>
        <a:p>
          <a:endParaRPr lang="en-GB"/>
        </a:p>
      </dgm:t>
    </dgm:pt>
    <dgm:pt modelId="{62AB61B5-885B-8341-8227-495F0BC9152A}" type="sibTrans" cxnId="{248F245E-0DD1-074E-92B0-A740E6E82EAF}">
      <dgm:prSet/>
      <dgm:spPr/>
      <dgm:t>
        <a:bodyPr/>
        <a:lstStyle/>
        <a:p>
          <a:endParaRPr lang="en-GB"/>
        </a:p>
      </dgm:t>
    </dgm:pt>
    <dgm:pt modelId="{A7F574A5-D931-C847-B8A6-3740E31EF6EA}">
      <dgm:prSet/>
      <dgm:spPr>
        <a:solidFill>
          <a:schemeClr val="tx1"/>
        </a:solidFill>
      </dgm:spPr>
      <dgm:t>
        <a:bodyPr/>
        <a:lstStyle/>
        <a:p>
          <a:r>
            <a:rPr lang="en-GB" b="1" dirty="0">
              <a:solidFill>
                <a:schemeClr val="bg1"/>
              </a:solidFill>
            </a:rPr>
            <a:t>SD</a:t>
          </a:r>
        </a:p>
      </dgm:t>
    </dgm:pt>
    <dgm:pt modelId="{2FF5751F-1450-264F-AB8E-AD0A783A1586}" type="parTrans" cxnId="{3DC0270D-3445-A546-AB9A-2C4F3ED525A9}">
      <dgm:prSet/>
      <dgm:spPr/>
      <dgm:t>
        <a:bodyPr/>
        <a:lstStyle/>
        <a:p>
          <a:endParaRPr lang="en-GB"/>
        </a:p>
      </dgm:t>
    </dgm:pt>
    <dgm:pt modelId="{EF483D4E-FF82-D142-A67F-0367ED09099F}" type="sibTrans" cxnId="{3DC0270D-3445-A546-AB9A-2C4F3ED525A9}">
      <dgm:prSet/>
      <dgm:spPr/>
      <dgm:t>
        <a:bodyPr/>
        <a:lstStyle/>
        <a:p>
          <a:endParaRPr lang="en-GB"/>
        </a:p>
      </dgm:t>
    </dgm:pt>
    <dgm:pt modelId="{C032B66D-AB2C-D042-9F10-57C4956FA36A}">
      <dgm:prSet/>
      <dgm:spPr>
        <a:solidFill>
          <a:srgbClr val="33FF11"/>
        </a:solidFill>
      </dgm:spPr>
      <dgm:t>
        <a:bodyPr/>
        <a:lstStyle/>
        <a:p>
          <a:r>
            <a:rPr lang="en-GB" b="1" dirty="0">
              <a:solidFill>
                <a:schemeClr val="bg1"/>
              </a:solidFill>
            </a:rPr>
            <a:t>NI</a:t>
          </a:r>
        </a:p>
      </dgm:t>
    </dgm:pt>
    <dgm:pt modelId="{10F02BC2-B95D-7A44-A266-FC1D1349A3E9}" type="parTrans" cxnId="{B45430FD-260B-254F-9A53-53B1D0C4EA7D}">
      <dgm:prSet/>
      <dgm:spPr/>
      <dgm:t>
        <a:bodyPr/>
        <a:lstStyle/>
        <a:p>
          <a:endParaRPr lang="en-GB"/>
        </a:p>
      </dgm:t>
    </dgm:pt>
    <dgm:pt modelId="{F1FB21B0-928D-8546-8FF1-10255A716E60}" type="sibTrans" cxnId="{B45430FD-260B-254F-9A53-53B1D0C4EA7D}">
      <dgm:prSet/>
      <dgm:spPr/>
      <dgm:t>
        <a:bodyPr/>
        <a:lstStyle/>
        <a:p>
          <a:endParaRPr lang="en-GB"/>
        </a:p>
      </dgm:t>
    </dgm:pt>
    <dgm:pt modelId="{9BD4D34F-28AD-6841-9477-F4B814D9B7FD}">
      <dgm:prSet/>
      <dgm:spPr>
        <a:solidFill>
          <a:srgbClr val="33FF11">
            <a:alpha val="90000"/>
          </a:srgbClr>
        </a:solidFill>
      </dgm:spPr>
      <dgm:t>
        <a:bodyPr/>
        <a:lstStyle/>
        <a:p>
          <a:r>
            <a:rPr lang="en-GB" dirty="0" err="1"/>
            <a:t>Trening</a:t>
          </a:r>
          <a:r>
            <a:rPr lang="en-GB" dirty="0"/>
            <a:t> </a:t>
          </a:r>
          <a:r>
            <a:rPr lang="en-GB" dirty="0" err="1"/>
            <a:t>oporavka</a:t>
          </a:r>
          <a:endParaRPr lang="en-GB" dirty="0"/>
        </a:p>
      </dgm:t>
    </dgm:pt>
    <dgm:pt modelId="{EEFF486E-4490-1144-AF23-66B6C64D5446}" type="parTrans" cxnId="{34C34184-CB0C-594C-BBD0-EF9DA21317E2}">
      <dgm:prSet/>
      <dgm:spPr/>
      <dgm:t>
        <a:bodyPr/>
        <a:lstStyle/>
        <a:p>
          <a:endParaRPr lang="en-GB"/>
        </a:p>
      </dgm:t>
    </dgm:pt>
    <dgm:pt modelId="{B46D177C-2CD8-514C-991C-A0F4CCA9BD4B}" type="sibTrans" cxnId="{34C34184-CB0C-594C-BBD0-EF9DA21317E2}">
      <dgm:prSet/>
      <dgm:spPr/>
      <dgm:t>
        <a:bodyPr/>
        <a:lstStyle/>
        <a:p>
          <a:endParaRPr lang="en-GB"/>
        </a:p>
      </dgm:t>
    </dgm:pt>
    <dgm:pt modelId="{2E21F34D-C95C-BD40-A5CE-1BC07D136AB7}">
      <dgm:prSet/>
      <dgm:spPr/>
      <dgm:t>
        <a:bodyPr/>
        <a:lstStyle/>
        <a:p>
          <a:r>
            <a:rPr lang="en-GB" dirty="0" err="1"/>
            <a:t>Uvodno-pripremni</a:t>
          </a:r>
          <a:r>
            <a:rPr lang="en-GB" dirty="0"/>
            <a:t> </a:t>
          </a:r>
          <a:r>
            <a:rPr lang="en-GB" dirty="0" err="1"/>
            <a:t>trening</a:t>
          </a:r>
          <a:endParaRPr lang="en-GB" dirty="0"/>
        </a:p>
      </dgm:t>
    </dgm:pt>
    <dgm:pt modelId="{3DFDDE8D-D704-0A4B-9DAB-AB05E6CB3326}" type="parTrans" cxnId="{39D267EB-4E1F-6545-8D14-E39D741DCDC1}">
      <dgm:prSet/>
      <dgm:spPr/>
      <dgm:t>
        <a:bodyPr/>
        <a:lstStyle/>
        <a:p>
          <a:endParaRPr lang="en-GB"/>
        </a:p>
      </dgm:t>
    </dgm:pt>
    <dgm:pt modelId="{0984DDCF-FA3E-FC46-A403-E08CCE8E18C6}" type="sibTrans" cxnId="{39D267EB-4E1F-6545-8D14-E39D741DCDC1}">
      <dgm:prSet/>
      <dgm:spPr/>
      <dgm:t>
        <a:bodyPr/>
        <a:lstStyle/>
        <a:p>
          <a:endParaRPr lang="en-GB"/>
        </a:p>
      </dgm:t>
    </dgm:pt>
    <dgm:pt modelId="{DE807D95-0429-7544-8B58-EF44A5F5C9E8}">
      <dgm:prSet phldrT="[Text]"/>
      <dgm:spPr/>
      <dgm:t>
        <a:bodyPr/>
        <a:lstStyle/>
        <a:p>
          <a:endParaRPr lang="en-GB" dirty="0"/>
        </a:p>
      </dgm:t>
    </dgm:pt>
    <dgm:pt modelId="{581DA909-F4E2-5749-88AA-4F44E4C4F530}" type="parTrans" cxnId="{AEE042F2-C0A1-724E-8AA4-ACFDB4D1E42B}">
      <dgm:prSet/>
      <dgm:spPr/>
      <dgm:t>
        <a:bodyPr/>
        <a:lstStyle/>
        <a:p>
          <a:endParaRPr lang="en-GB"/>
        </a:p>
      </dgm:t>
    </dgm:pt>
    <dgm:pt modelId="{437E00B1-29EB-5749-84E0-5BAD5DE3469C}" type="sibTrans" cxnId="{AEE042F2-C0A1-724E-8AA4-ACFDB4D1E42B}">
      <dgm:prSet/>
      <dgm:spPr/>
      <dgm:t>
        <a:bodyPr/>
        <a:lstStyle/>
        <a:p>
          <a:endParaRPr lang="en-GB"/>
        </a:p>
      </dgm:t>
    </dgm:pt>
    <dgm:pt modelId="{49A00DAF-7674-A54F-B443-CF8AA6FD1CAA}" type="pres">
      <dgm:prSet presAssocID="{88259233-4DE3-4143-9D72-F457729A4FC6}" presName="Name0" presStyleCnt="0">
        <dgm:presLayoutVars>
          <dgm:dir/>
          <dgm:animLvl val="lvl"/>
          <dgm:resizeHandles val="exact"/>
        </dgm:presLayoutVars>
      </dgm:prSet>
      <dgm:spPr/>
    </dgm:pt>
    <dgm:pt modelId="{AC0BCEDE-6FC1-BE49-9265-19189A0EBAE1}" type="pres">
      <dgm:prSet presAssocID="{A8B8D6AF-B046-6840-A2EB-4232511BF094}" presName="composite" presStyleCnt="0"/>
      <dgm:spPr/>
    </dgm:pt>
    <dgm:pt modelId="{59A85500-895C-B44A-B98B-0FBCE42EA9A5}" type="pres">
      <dgm:prSet presAssocID="{A8B8D6AF-B046-6840-A2EB-4232511BF094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E96E129F-F60A-FE41-8A09-7AD1CAD4673D}" type="pres">
      <dgm:prSet presAssocID="{A8B8D6AF-B046-6840-A2EB-4232511BF094}" presName="desTx" presStyleLbl="alignAccFollowNode1" presStyleIdx="0" presStyleCnt="5">
        <dgm:presLayoutVars>
          <dgm:bulletEnabled val="1"/>
        </dgm:presLayoutVars>
      </dgm:prSet>
      <dgm:spPr/>
    </dgm:pt>
    <dgm:pt modelId="{DD0C07B3-5B55-6049-92B7-134DE47C7048}" type="pres">
      <dgm:prSet presAssocID="{E1322E60-C1ED-2748-935E-E90AF8F655DA}" presName="space" presStyleCnt="0"/>
      <dgm:spPr/>
    </dgm:pt>
    <dgm:pt modelId="{5E36F554-DDC1-4B41-96CD-E373AE8C09C7}" type="pres">
      <dgm:prSet presAssocID="{E6F7C896-803D-084F-8C12-13CD450B6441}" presName="composite" presStyleCnt="0"/>
      <dgm:spPr/>
    </dgm:pt>
    <dgm:pt modelId="{50806247-BD75-904D-971D-F953F2111102}" type="pres">
      <dgm:prSet presAssocID="{E6F7C896-803D-084F-8C12-13CD450B6441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5492C86E-49C7-D14B-AC56-1B827A954919}" type="pres">
      <dgm:prSet presAssocID="{E6F7C896-803D-084F-8C12-13CD450B6441}" presName="desTx" presStyleLbl="alignAccFollowNode1" presStyleIdx="1" presStyleCnt="5">
        <dgm:presLayoutVars>
          <dgm:bulletEnabled val="1"/>
        </dgm:presLayoutVars>
      </dgm:prSet>
      <dgm:spPr/>
    </dgm:pt>
    <dgm:pt modelId="{7681C517-BA4D-AF43-8278-82B85FA095F0}" type="pres">
      <dgm:prSet presAssocID="{1D2E23E5-94C7-1E4C-A163-B99CC07AB782}" presName="space" presStyleCnt="0"/>
      <dgm:spPr/>
    </dgm:pt>
    <dgm:pt modelId="{A6E9D1FD-26FA-A648-BA83-F7A98FE07901}" type="pres">
      <dgm:prSet presAssocID="{0D8D9EE2-F1C8-6B41-BAAE-C87F623BC414}" presName="composite" presStyleCnt="0"/>
      <dgm:spPr/>
    </dgm:pt>
    <dgm:pt modelId="{9844F046-574F-CD46-817B-FEE0EEEF5A3C}" type="pres">
      <dgm:prSet presAssocID="{0D8D9EE2-F1C8-6B41-BAAE-C87F623BC414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F4471374-4B16-4B48-B5E6-B14018DE0F56}" type="pres">
      <dgm:prSet presAssocID="{0D8D9EE2-F1C8-6B41-BAAE-C87F623BC414}" presName="desTx" presStyleLbl="alignAccFollowNode1" presStyleIdx="2" presStyleCnt="5">
        <dgm:presLayoutVars>
          <dgm:bulletEnabled val="1"/>
        </dgm:presLayoutVars>
      </dgm:prSet>
      <dgm:spPr/>
    </dgm:pt>
    <dgm:pt modelId="{A203B153-E3B8-0344-91EA-16A2EF1F6535}" type="pres">
      <dgm:prSet presAssocID="{9ACE4824-4AF4-974E-B6F9-F594C92E7845}" presName="space" presStyleCnt="0"/>
      <dgm:spPr/>
    </dgm:pt>
    <dgm:pt modelId="{9A074B79-0BA5-DE47-83F1-FD5FDE35D352}" type="pres">
      <dgm:prSet presAssocID="{A7F574A5-D931-C847-B8A6-3740E31EF6EA}" presName="composite" presStyleCnt="0"/>
      <dgm:spPr/>
    </dgm:pt>
    <dgm:pt modelId="{45D47348-6A2E-6740-B5C8-EEB97413EF4F}" type="pres">
      <dgm:prSet presAssocID="{A7F574A5-D931-C847-B8A6-3740E31EF6EA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D215DAB2-64B3-8340-9003-4B501B1BCFCA}" type="pres">
      <dgm:prSet presAssocID="{A7F574A5-D931-C847-B8A6-3740E31EF6EA}" presName="desTx" presStyleLbl="alignAccFollowNode1" presStyleIdx="3" presStyleCnt="5">
        <dgm:presLayoutVars>
          <dgm:bulletEnabled val="1"/>
        </dgm:presLayoutVars>
      </dgm:prSet>
      <dgm:spPr/>
    </dgm:pt>
    <dgm:pt modelId="{75CC8492-16CD-C346-B0C8-A855AF7E2FC3}" type="pres">
      <dgm:prSet presAssocID="{EF483D4E-FF82-D142-A67F-0367ED09099F}" presName="space" presStyleCnt="0"/>
      <dgm:spPr/>
    </dgm:pt>
    <dgm:pt modelId="{937186DC-C540-FF48-BDB0-7B4CA5C62F8D}" type="pres">
      <dgm:prSet presAssocID="{C032B66D-AB2C-D042-9F10-57C4956FA36A}" presName="composite" presStyleCnt="0"/>
      <dgm:spPr/>
    </dgm:pt>
    <dgm:pt modelId="{690ADAF4-C230-E84A-8949-6573F7B49A06}" type="pres">
      <dgm:prSet presAssocID="{C032B66D-AB2C-D042-9F10-57C4956FA36A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52EC9BE3-850C-BF48-8E23-3CDDEF66A8A0}" type="pres">
      <dgm:prSet presAssocID="{C032B66D-AB2C-D042-9F10-57C4956FA36A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AE1BE205-0BE2-9E41-8D3E-277F5AAA56B0}" type="presOf" srcId="{C7698590-02E9-DA4D-AE9F-3F7D5B453D37}" destId="{E96E129F-F60A-FE41-8A09-7AD1CAD4673D}" srcOrd="0" destOrd="0" presId="urn:microsoft.com/office/officeart/2005/8/layout/hList1"/>
    <dgm:cxn modelId="{3DC0270D-3445-A546-AB9A-2C4F3ED525A9}" srcId="{88259233-4DE3-4143-9D72-F457729A4FC6}" destId="{A7F574A5-D931-C847-B8A6-3740E31EF6EA}" srcOrd="3" destOrd="0" parTransId="{2FF5751F-1450-264F-AB8E-AD0A783A1586}" sibTransId="{EF483D4E-FF82-D142-A67F-0367ED09099F}"/>
    <dgm:cxn modelId="{A8328D0E-5F9C-C142-9A69-D8E7CB9F39CB}" type="presOf" srcId="{A7F574A5-D931-C847-B8A6-3740E31EF6EA}" destId="{45D47348-6A2E-6740-B5C8-EEB97413EF4F}" srcOrd="0" destOrd="0" presId="urn:microsoft.com/office/officeart/2005/8/layout/hList1"/>
    <dgm:cxn modelId="{AB5BB60E-55BD-E541-8F05-A197E444598E}" srcId="{88259233-4DE3-4143-9D72-F457729A4FC6}" destId="{0D8D9EE2-F1C8-6B41-BAAE-C87F623BC414}" srcOrd="2" destOrd="0" parTransId="{55708EB1-4F59-2546-803D-69DEEFD1120B}" sibTransId="{9ACE4824-4AF4-974E-B6F9-F594C92E7845}"/>
    <dgm:cxn modelId="{4CD83C13-0772-3744-B9F6-E962D204C985}" srcId="{E6F7C896-803D-084F-8C12-13CD450B6441}" destId="{F2B7D7BC-E14C-A545-957B-B262BA502D7F}" srcOrd="0" destOrd="0" parTransId="{F3EAB66A-8DA2-6046-A9A5-CD8E6BB8BB99}" sibTransId="{621C1EDF-FDF7-6A4E-A866-762F5160EACF}"/>
    <dgm:cxn modelId="{4387D41E-FDBC-624E-A5EF-3F4B4485B131}" srcId="{A8B8D6AF-B046-6840-A2EB-4232511BF094}" destId="{C7698590-02E9-DA4D-AE9F-3F7D5B453D37}" srcOrd="0" destOrd="0" parTransId="{76490110-3214-9F45-B1C6-E755DC18F787}" sibTransId="{4BC2503A-CE18-D041-9B97-EDA0BB2F34B6}"/>
    <dgm:cxn modelId="{E12A8D1F-A37F-6549-BB61-F9E358430732}" srcId="{A8B8D6AF-B046-6840-A2EB-4232511BF094}" destId="{9566AA0B-ECAE-A846-BA84-5551B43AB4C6}" srcOrd="1" destOrd="0" parTransId="{42040AB6-B2EA-EB41-9807-1A7F74BFBD43}" sibTransId="{DB692A5F-E887-4344-B5D3-B859398DEE5B}"/>
    <dgm:cxn modelId="{4BFBF72B-25AA-914A-B0C3-E917EA8F4644}" type="presOf" srcId="{183B5D77-0ACD-7249-BBD6-C581F980ABD1}" destId="{F4471374-4B16-4B48-B5E6-B14018DE0F56}" srcOrd="0" destOrd="0" presId="urn:microsoft.com/office/officeart/2005/8/layout/hList1"/>
    <dgm:cxn modelId="{81F9022D-B0F4-9546-B515-704979EAF231}" type="presOf" srcId="{A8B8D6AF-B046-6840-A2EB-4232511BF094}" destId="{59A85500-895C-B44A-B98B-0FBCE42EA9A5}" srcOrd="0" destOrd="0" presId="urn:microsoft.com/office/officeart/2005/8/layout/hList1"/>
    <dgm:cxn modelId="{FBD0043D-A4CB-D444-8785-15C315FA1B10}" type="presOf" srcId="{2E21F34D-C95C-BD40-A5CE-1BC07D136AB7}" destId="{52EC9BE3-850C-BF48-8E23-3CDDEF66A8A0}" srcOrd="0" destOrd="0" presId="urn:microsoft.com/office/officeart/2005/8/layout/hList1"/>
    <dgm:cxn modelId="{5F68233D-85BF-C14B-9002-855DFF393CAB}" type="presOf" srcId="{DE807D95-0429-7544-8B58-EF44A5F5C9E8}" destId="{E96E129F-F60A-FE41-8A09-7AD1CAD4673D}" srcOrd="0" destOrd="2" presId="urn:microsoft.com/office/officeart/2005/8/layout/hList1"/>
    <dgm:cxn modelId="{ACF7EE46-7684-A241-AD61-4F0143E3920B}" srcId="{88259233-4DE3-4143-9D72-F457729A4FC6}" destId="{E6F7C896-803D-084F-8C12-13CD450B6441}" srcOrd="1" destOrd="0" parTransId="{1EC58EEE-50CE-DA43-8BE8-95BB6CEFCD99}" sibTransId="{1D2E23E5-94C7-1E4C-A163-B99CC07AB782}"/>
    <dgm:cxn modelId="{248F245E-0DD1-074E-92B0-A740E6E82EAF}" srcId="{0D8D9EE2-F1C8-6B41-BAAE-C87F623BC414}" destId="{183B5D77-0ACD-7249-BBD6-C581F980ABD1}" srcOrd="0" destOrd="0" parTransId="{8FA2357C-3A6E-6242-8679-82E9C3EDA2CC}" sibTransId="{62AB61B5-885B-8341-8227-495F0BC9152A}"/>
    <dgm:cxn modelId="{CDB3D563-982A-E14E-A7D2-2DFB6F56C8DD}" type="presOf" srcId="{0D8D9EE2-F1C8-6B41-BAAE-C87F623BC414}" destId="{9844F046-574F-CD46-817B-FEE0EEEF5A3C}" srcOrd="0" destOrd="0" presId="urn:microsoft.com/office/officeart/2005/8/layout/hList1"/>
    <dgm:cxn modelId="{277DE781-AF24-3D49-B10E-785FED84B12B}" type="presOf" srcId="{F2B7D7BC-E14C-A545-957B-B262BA502D7F}" destId="{5492C86E-49C7-D14B-AC56-1B827A954919}" srcOrd="0" destOrd="0" presId="urn:microsoft.com/office/officeart/2005/8/layout/hList1"/>
    <dgm:cxn modelId="{34C34184-CB0C-594C-BBD0-EF9DA21317E2}" srcId="{A7F574A5-D931-C847-B8A6-3740E31EF6EA}" destId="{9BD4D34F-28AD-6841-9477-F4B814D9B7FD}" srcOrd="0" destOrd="0" parTransId="{EEFF486E-4490-1144-AF23-66B6C64D5446}" sibTransId="{B46D177C-2CD8-514C-991C-A0F4CCA9BD4B}"/>
    <dgm:cxn modelId="{01EE9C8E-FFBA-DE4B-933B-88B0C61F7B3C}" type="presOf" srcId="{E6F7C896-803D-084F-8C12-13CD450B6441}" destId="{50806247-BD75-904D-971D-F953F2111102}" srcOrd="0" destOrd="0" presId="urn:microsoft.com/office/officeart/2005/8/layout/hList1"/>
    <dgm:cxn modelId="{F1C564A4-EDE0-8845-A045-12C4C4E08B1C}" type="presOf" srcId="{9BD4D34F-28AD-6841-9477-F4B814D9B7FD}" destId="{D215DAB2-64B3-8340-9003-4B501B1BCFCA}" srcOrd="0" destOrd="0" presId="urn:microsoft.com/office/officeart/2005/8/layout/hList1"/>
    <dgm:cxn modelId="{0D6681BB-BCB7-4D42-BFD9-C9D6787B29C7}" srcId="{88259233-4DE3-4143-9D72-F457729A4FC6}" destId="{A8B8D6AF-B046-6840-A2EB-4232511BF094}" srcOrd="0" destOrd="0" parTransId="{176C7BCF-24BA-8645-9F0C-9241448632B6}" sibTransId="{E1322E60-C1ED-2748-935E-E90AF8F655DA}"/>
    <dgm:cxn modelId="{301508C2-9348-B942-922B-3E986FD67490}" type="presOf" srcId="{88259233-4DE3-4143-9D72-F457729A4FC6}" destId="{49A00DAF-7674-A54F-B443-CF8AA6FD1CAA}" srcOrd="0" destOrd="0" presId="urn:microsoft.com/office/officeart/2005/8/layout/hList1"/>
    <dgm:cxn modelId="{5D0E22C9-3C64-A542-A918-C8926EC2C294}" type="presOf" srcId="{C032B66D-AB2C-D042-9F10-57C4956FA36A}" destId="{690ADAF4-C230-E84A-8949-6573F7B49A06}" srcOrd="0" destOrd="0" presId="urn:microsoft.com/office/officeart/2005/8/layout/hList1"/>
    <dgm:cxn modelId="{4105AAE7-278E-9D42-82E7-BF3EA64B6359}" type="presOf" srcId="{9566AA0B-ECAE-A846-BA84-5551B43AB4C6}" destId="{E96E129F-F60A-FE41-8A09-7AD1CAD4673D}" srcOrd="0" destOrd="1" presId="urn:microsoft.com/office/officeart/2005/8/layout/hList1"/>
    <dgm:cxn modelId="{39D267EB-4E1F-6545-8D14-E39D741DCDC1}" srcId="{C032B66D-AB2C-D042-9F10-57C4956FA36A}" destId="{2E21F34D-C95C-BD40-A5CE-1BC07D136AB7}" srcOrd="0" destOrd="0" parTransId="{3DFDDE8D-D704-0A4B-9DAB-AB05E6CB3326}" sibTransId="{0984DDCF-FA3E-FC46-A403-E08CCE8E18C6}"/>
    <dgm:cxn modelId="{AEE042F2-C0A1-724E-8AA4-ACFDB4D1E42B}" srcId="{A8B8D6AF-B046-6840-A2EB-4232511BF094}" destId="{DE807D95-0429-7544-8B58-EF44A5F5C9E8}" srcOrd="2" destOrd="0" parTransId="{581DA909-F4E2-5749-88AA-4F44E4C4F530}" sibTransId="{437E00B1-29EB-5749-84E0-5BAD5DE3469C}"/>
    <dgm:cxn modelId="{B45430FD-260B-254F-9A53-53B1D0C4EA7D}" srcId="{88259233-4DE3-4143-9D72-F457729A4FC6}" destId="{C032B66D-AB2C-D042-9F10-57C4956FA36A}" srcOrd="4" destOrd="0" parTransId="{10F02BC2-B95D-7A44-A266-FC1D1349A3E9}" sibTransId="{F1FB21B0-928D-8546-8FF1-10255A716E60}"/>
    <dgm:cxn modelId="{40D5A040-2509-C74C-AD6C-56CE8C261EC6}" type="presParOf" srcId="{49A00DAF-7674-A54F-B443-CF8AA6FD1CAA}" destId="{AC0BCEDE-6FC1-BE49-9265-19189A0EBAE1}" srcOrd="0" destOrd="0" presId="urn:microsoft.com/office/officeart/2005/8/layout/hList1"/>
    <dgm:cxn modelId="{6A4DDBD2-69A5-B04F-A6B6-F6FB95B1B730}" type="presParOf" srcId="{AC0BCEDE-6FC1-BE49-9265-19189A0EBAE1}" destId="{59A85500-895C-B44A-B98B-0FBCE42EA9A5}" srcOrd="0" destOrd="0" presId="urn:microsoft.com/office/officeart/2005/8/layout/hList1"/>
    <dgm:cxn modelId="{CA3EA3EE-B2B4-BC4D-9390-8C03C2F92801}" type="presParOf" srcId="{AC0BCEDE-6FC1-BE49-9265-19189A0EBAE1}" destId="{E96E129F-F60A-FE41-8A09-7AD1CAD4673D}" srcOrd="1" destOrd="0" presId="urn:microsoft.com/office/officeart/2005/8/layout/hList1"/>
    <dgm:cxn modelId="{A353EEFA-5428-F44D-BB80-FF94371BAB6A}" type="presParOf" srcId="{49A00DAF-7674-A54F-B443-CF8AA6FD1CAA}" destId="{DD0C07B3-5B55-6049-92B7-134DE47C7048}" srcOrd="1" destOrd="0" presId="urn:microsoft.com/office/officeart/2005/8/layout/hList1"/>
    <dgm:cxn modelId="{D1CD02A0-B037-2442-AE35-8005752B26CE}" type="presParOf" srcId="{49A00DAF-7674-A54F-B443-CF8AA6FD1CAA}" destId="{5E36F554-DDC1-4B41-96CD-E373AE8C09C7}" srcOrd="2" destOrd="0" presId="urn:microsoft.com/office/officeart/2005/8/layout/hList1"/>
    <dgm:cxn modelId="{3D4AEC22-674D-F74D-824C-483656C6E1C3}" type="presParOf" srcId="{5E36F554-DDC1-4B41-96CD-E373AE8C09C7}" destId="{50806247-BD75-904D-971D-F953F2111102}" srcOrd="0" destOrd="0" presId="urn:microsoft.com/office/officeart/2005/8/layout/hList1"/>
    <dgm:cxn modelId="{EDD3C3A4-6903-3344-9F89-41A06CFDF642}" type="presParOf" srcId="{5E36F554-DDC1-4B41-96CD-E373AE8C09C7}" destId="{5492C86E-49C7-D14B-AC56-1B827A954919}" srcOrd="1" destOrd="0" presId="urn:microsoft.com/office/officeart/2005/8/layout/hList1"/>
    <dgm:cxn modelId="{F3832C16-B3CF-8E4E-B2CA-DCFC73E11994}" type="presParOf" srcId="{49A00DAF-7674-A54F-B443-CF8AA6FD1CAA}" destId="{7681C517-BA4D-AF43-8278-82B85FA095F0}" srcOrd="3" destOrd="0" presId="urn:microsoft.com/office/officeart/2005/8/layout/hList1"/>
    <dgm:cxn modelId="{1294D2F4-4F4F-2846-8F85-A5F3CEDEE1FE}" type="presParOf" srcId="{49A00DAF-7674-A54F-B443-CF8AA6FD1CAA}" destId="{A6E9D1FD-26FA-A648-BA83-F7A98FE07901}" srcOrd="4" destOrd="0" presId="urn:microsoft.com/office/officeart/2005/8/layout/hList1"/>
    <dgm:cxn modelId="{05EA1305-0BB7-B841-B6B2-08E70FE4F59A}" type="presParOf" srcId="{A6E9D1FD-26FA-A648-BA83-F7A98FE07901}" destId="{9844F046-574F-CD46-817B-FEE0EEEF5A3C}" srcOrd="0" destOrd="0" presId="urn:microsoft.com/office/officeart/2005/8/layout/hList1"/>
    <dgm:cxn modelId="{4E183668-6F9B-BB48-BD8F-0C22A08C240B}" type="presParOf" srcId="{A6E9D1FD-26FA-A648-BA83-F7A98FE07901}" destId="{F4471374-4B16-4B48-B5E6-B14018DE0F56}" srcOrd="1" destOrd="0" presId="urn:microsoft.com/office/officeart/2005/8/layout/hList1"/>
    <dgm:cxn modelId="{4D674493-F6AA-7841-836E-0208B146CD9E}" type="presParOf" srcId="{49A00DAF-7674-A54F-B443-CF8AA6FD1CAA}" destId="{A203B153-E3B8-0344-91EA-16A2EF1F6535}" srcOrd="5" destOrd="0" presId="urn:microsoft.com/office/officeart/2005/8/layout/hList1"/>
    <dgm:cxn modelId="{15DDB78E-C1EB-2546-8329-E1849B21B031}" type="presParOf" srcId="{49A00DAF-7674-A54F-B443-CF8AA6FD1CAA}" destId="{9A074B79-0BA5-DE47-83F1-FD5FDE35D352}" srcOrd="6" destOrd="0" presId="urn:microsoft.com/office/officeart/2005/8/layout/hList1"/>
    <dgm:cxn modelId="{1AA579C4-3CBF-944D-80CB-852D6FBFFA40}" type="presParOf" srcId="{9A074B79-0BA5-DE47-83F1-FD5FDE35D352}" destId="{45D47348-6A2E-6740-B5C8-EEB97413EF4F}" srcOrd="0" destOrd="0" presId="urn:microsoft.com/office/officeart/2005/8/layout/hList1"/>
    <dgm:cxn modelId="{0D8286E9-FA65-004B-A39A-E223853C8659}" type="presParOf" srcId="{9A074B79-0BA5-DE47-83F1-FD5FDE35D352}" destId="{D215DAB2-64B3-8340-9003-4B501B1BCFCA}" srcOrd="1" destOrd="0" presId="urn:microsoft.com/office/officeart/2005/8/layout/hList1"/>
    <dgm:cxn modelId="{9D699921-E1BA-0547-BE3C-A9B3DF6035DF}" type="presParOf" srcId="{49A00DAF-7674-A54F-B443-CF8AA6FD1CAA}" destId="{75CC8492-16CD-C346-B0C8-A855AF7E2FC3}" srcOrd="7" destOrd="0" presId="urn:microsoft.com/office/officeart/2005/8/layout/hList1"/>
    <dgm:cxn modelId="{6CAA9036-C2FF-8F4F-879B-F06641F4A247}" type="presParOf" srcId="{49A00DAF-7674-A54F-B443-CF8AA6FD1CAA}" destId="{937186DC-C540-FF48-BDB0-7B4CA5C62F8D}" srcOrd="8" destOrd="0" presId="urn:microsoft.com/office/officeart/2005/8/layout/hList1"/>
    <dgm:cxn modelId="{F2B04F7D-410F-8B4D-9610-A39FD9C5D6E4}" type="presParOf" srcId="{937186DC-C540-FF48-BDB0-7B4CA5C62F8D}" destId="{690ADAF4-C230-E84A-8949-6573F7B49A06}" srcOrd="0" destOrd="0" presId="urn:microsoft.com/office/officeart/2005/8/layout/hList1"/>
    <dgm:cxn modelId="{45B88AB8-D204-6141-99F6-47284E57D338}" type="presParOf" srcId="{937186DC-C540-FF48-BDB0-7B4CA5C62F8D}" destId="{52EC9BE3-850C-BF48-8E23-3CDDEF66A8A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525FD0A-D411-8F4B-B0FB-AF5FA553F44E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4D8C1B-540D-B644-9BE1-9F799E22FC97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M</a:t>
          </a:r>
        </a:p>
        <a:p>
          <a:r>
            <a:rPr lang="en-US" dirty="0"/>
            <a:t>E</a:t>
          </a:r>
        </a:p>
        <a:p>
          <a:r>
            <a:rPr lang="en-US" dirty="0" err="1"/>
            <a:t>Č</a:t>
          </a:r>
          <a:endParaRPr lang="en-US" dirty="0"/>
        </a:p>
      </dgm:t>
    </dgm:pt>
    <dgm:pt modelId="{27421057-0B44-7C47-9BE2-C0C048EE9C08}" type="parTrans" cxnId="{E930376E-27FD-8D45-9A89-12046AB8FC00}">
      <dgm:prSet/>
      <dgm:spPr/>
      <dgm:t>
        <a:bodyPr/>
        <a:lstStyle/>
        <a:p>
          <a:endParaRPr lang="en-US"/>
        </a:p>
      </dgm:t>
    </dgm:pt>
    <dgm:pt modelId="{C1160AE8-6F31-0A40-8424-C307B021168D}" type="sibTrans" cxnId="{E930376E-27FD-8D45-9A89-12046AB8FC00}">
      <dgm:prSet/>
      <dgm:spPr/>
      <dgm:t>
        <a:bodyPr/>
        <a:lstStyle/>
        <a:p>
          <a:endParaRPr lang="en-US"/>
        </a:p>
      </dgm:t>
    </dgm:pt>
    <dgm:pt modelId="{AE619ED1-B978-484A-B07A-319B8F628AEC}">
      <dgm:prSet phldrT="[Text]"/>
      <dgm:spPr/>
      <dgm:t>
        <a:bodyPr/>
        <a:lstStyle/>
        <a:p>
          <a:r>
            <a:rPr lang="en-US" dirty="0"/>
            <a:t>Slobodan </a:t>
          </a:r>
          <a:r>
            <a:rPr lang="en-US" dirty="0" err="1"/>
            <a:t>dan</a:t>
          </a:r>
          <a:endParaRPr lang="en-US" dirty="0"/>
        </a:p>
        <a:p>
          <a:r>
            <a:rPr lang="en-US" dirty="0"/>
            <a:t>Ili</a:t>
          </a:r>
        </a:p>
        <a:p>
          <a:r>
            <a:rPr lang="en-US" dirty="0" err="1"/>
            <a:t>Niski</a:t>
          </a:r>
          <a:r>
            <a:rPr lang="en-US" dirty="0"/>
            <a:t> </a:t>
          </a:r>
          <a:r>
            <a:rPr lang="en-US" dirty="0" err="1"/>
            <a:t>intenzitet</a:t>
          </a:r>
          <a:endParaRPr lang="en-US" dirty="0"/>
        </a:p>
      </dgm:t>
    </dgm:pt>
    <dgm:pt modelId="{EE21037C-9DBA-844D-A336-AB3512612DDC}" type="parTrans" cxnId="{EC2E703F-2B46-B243-B10B-9B9DBBD311C1}">
      <dgm:prSet/>
      <dgm:spPr/>
      <dgm:t>
        <a:bodyPr/>
        <a:lstStyle/>
        <a:p>
          <a:endParaRPr lang="en-US"/>
        </a:p>
      </dgm:t>
    </dgm:pt>
    <dgm:pt modelId="{7D81FA12-556E-A241-B76B-B74CF29A2424}" type="sibTrans" cxnId="{EC2E703F-2B46-B243-B10B-9B9DBBD311C1}">
      <dgm:prSet/>
      <dgm:spPr/>
      <dgm:t>
        <a:bodyPr/>
        <a:lstStyle/>
        <a:p>
          <a:endParaRPr lang="en-US"/>
        </a:p>
      </dgm:t>
    </dgm:pt>
    <dgm:pt modelId="{C8E493D9-6F60-364C-B743-99041AE2FE77}">
      <dgm:prSet phldrT="[Text]"/>
      <dgm:spPr>
        <a:solidFill>
          <a:srgbClr val="33FF11"/>
        </a:solidFill>
      </dgm:spPr>
      <dgm:t>
        <a:bodyPr/>
        <a:lstStyle/>
        <a:p>
          <a:r>
            <a:rPr lang="en-US" dirty="0"/>
            <a:t>NI</a:t>
          </a:r>
        </a:p>
      </dgm:t>
    </dgm:pt>
    <dgm:pt modelId="{7F0C855E-B12A-BE4C-9425-3D5A3E4FE0E7}" type="parTrans" cxnId="{5384882E-6B18-8C4B-BAEE-2663B1A9382F}">
      <dgm:prSet/>
      <dgm:spPr/>
      <dgm:t>
        <a:bodyPr/>
        <a:lstStyle/>
        <a:p>
          <a:endParaRPr lang="en-US"/>
        </a:p>
      </dgm:t>
    </dgm:pt>
    <dgm:pt modelId="{FE697024-6B56-1141-A075-5FADA8A02C58}" type="sibTrans" cxnId="{5384882E-6B18-8C4B-BAEE-2663B1A9382F}">
      <dgm:prSet/>
      <dgm:spPr/>
      <dgm:t>
        <a:bodyPr/>
        <a:lstStyle/>
        <a:p>
          <a:endParaRPr lang="en-US"/>
        </a:p>
      </dgm:t>
    </dgm:pt>
    <dgm:pt modelId="{22A23AA9-7474-C24C-BF38-3A23DD40081B}">
      <dgm:prSet/>
      <dgm:spPr>
        <a:solidFill>
          <a:srgbClr val="FF6600"/>
        </a:solidFill>
      </dgm:spPr>
      <dgm:t>
        <a:bodyPr/>
        <a:lstStyle/>
        <a:p>
          <a:r>
            <a:rPr lang="en-US" dirty="0"/>
            <a:t>SI</a:t>
          </a:r>
        </a:p>
      </dgm:t>
    </dgm:pt>
    <dgm:pt modelId="{A740DAD0-54BA-C649-91D2-18EA063F8206}" type="parTrans" cxnId="{C2E15733-5496-304E-AC0D-281083435AE5}">
      <dgm:prSet/>
      <dgm:spPr/>
      <dgm:t>
        <a:bodyPr/>
        <a:lstStyle/>
        <a:p>
          <a:endParaRPr lang="en-US"/>
        </a:p>
      </dgm:t>
    </dgm:pt>
    <dgm:pt modelId="{2A53DBBA-5118-EE46-9196-EBD03C481469}" type="sibTrans" cxnId="{C2E15733-5496-304E-AC0D-281083435AE5}">
      <dgm:prSet/>
      <dgm:spPr/>
      <dgm:t>
        <a:bodyPr/>
        <a:lstStyle/>
        <a:p>
          <a:endParaRPr lang="en-US"/>
        </a:p>
      </dgm:t>
    </dgm:pt>
    <dgm:pt modelId="{1242E3F8-5960-8A41-BAD9-5A870E9F93C2}">
      <dgm:prSet/>
      <dgm:spPr>
        <a:solidFill>
          <a:srgbClr val="33FF11"/>
        </a:solidFill>
      </dgm:spPr>
      <dgm:t>
        <a:bodyPr/>
        <a:lstStyle/>
        <a:p>
          <a:r>
            <a:rPr lang="en-US" dirty="0"/>
            <a:t>NI</a:t>
          </a:r>
        </a:p>
      </dgm:t>
    </dgm:pt>
    <dgm:pt modelId="{3605D827-6D17-9743-A61F-3A6BA437BE46}" type="parTrans" cxnId="{4418D6AF-0397-1E40-AFCC-C4C703220493}">
      <dgm:prSet/>
      <dgm:spPr/>
      <dgm:t>
        <a:bodyPr/>
        <a:lstStyle/>
        <a:p>
          <a:endParaRPr lang="en-US"/>
        </a:p>
      </dgm:t>
    </dgm:pt>
    <dgm:pt modelId="{6122259A-3221-D64F-BA9B-A36019F9B1BF}" type="sibTrans" cxnId="{4418D6AF-0397-1E40-AFCC-C4C703220493}">
      <dgm:prSet/>
      <dgm:spPr/>
      <dgm:t>
        <a:bodyPr/>
        <a:lstStyle/>
        <a:p>
          <a:endParaRPr lang="en-US"/>
        </a:p>
      </dgm:t>
    </dgm:pt>
    <dgm:pt modelId="{70B164E6-72FF-3E48-9244-5C158EA68576}">
      <dgm:prSet/>
      <dgm:spPr>
        <a:solidFill>
          <a:srgbClr val="FF0000"/>
        </a:solidFill>
      </dgm:spPr>
      <dgm:t>
        <a:bodyPr/>
        <a:lstStyle/>
        <a:p>
          <a:r>
            <a:rPr lang="en-US" dirty="0"/>
            <a:t>M</a:t>
          </a:r>
        </a:p>
        <a:p>
          <a:r>
            <a:rPr lang="en-US" dirty="0"/>
            <a:t>E</a:t>
          </a:r>
        </a:p>
        <a:p>
          <a:r>
            <a:rPr lang="en-US" dirty="0" err="1"/>
            <a:t>Č</a:t>
          </a:r>
          <a:endParaRPr lang="en-US" dirty="0"/>
        </a:p>
      </dgm:t>
    </dgm:pt>
    <dgm:pt modelId="{CF93A793-EA09-A84E-9EEB-C4CC07A51BC7}" type="parTrans" cxnId="{118AAFAF-6BDB-5D4E-9FFA-9ED51A857417}">
      <dgm:prSet/>
      <dgm:spPr/>
      <dgm:t>
        <a:bodyPr/>
        <a:lstStyle/>
        <a:p>
          <a:endParaRPr lang="en-US"/>
        </a:p>
      </dgm:t>
    </dgm:pt>
    <dgm:pt modelId="{BDB4CAFC-2884-CC4B-AE4C-BAEF389A7A15}" type="sibTrans" cxnId="{118AAFAF-6BDB-5D4E-9FFA-9ED51A857417}">
      <dgm:prSet/>
      <dgm:spPr/>
      <dgm:t>
        <a:bodyPr/>
        <a:lstStyle/>
        <a:p>
          <a:endParaRPr lang="en-US"/>
        </a:p>
      </dgm:t>
    </dgm:pt>
    <dgm:pt modelId="{ECD43A29-CD6A-C947-B1AB-A96DE2A21669}" type="pres">
      <dgm:prSet presAssocID="{F525FD0A-D411-8F4B-B0FB-AF5FA553F44E}" presName="CompostProcess" presStyleCnt="0">
        <dgm:presLayoutVars>
          <dgm:dir/>
          <dgm:resizeHandles val="exact"/>
        </dgm:presLayoutVars>
      </dgm:prSet>
      <dgm:spPr/>
    </dgm:pt>
    <dgm:pt modelId="{9E1486C0-8801-1B46-9FD9-90D27A54AD24}" type="pres">
      <dgm:prSet presAssocID="{F525FD0A-D411-8F4B-B0FB-AF5FA553F44E}" presName="arrow" presStyleLbl="bgShp" presStyleIdx="0" presStyleCnt="1"/>
      <dgm:spPr/>
    </dgm:pt>
    <dgm:pt modelId="{B4BF2D0A-F767-F048-970B-0AFAC8CE03F3}" type="pres">
      <dgm:prSet presAssocID="{F525FD0A-D411-8F4B-B0FB-AF5FA553F44E}" presName="linearProcess" presStyleCnt="0"/>
      <dgm:spPr/>
    </dgm:pt>
    <dgm:pt modelId="{06E353F5-7A76-9948-9437-A67DC96A7D73}" type="pres">
      <dgm:prSet presAssocID="{7F4D8C1B-540D-B644-9BE1-9F799E22FC97}" presName="textNode" presStyleLbl="node1" presStyleIdx="0" presStyleCnt="6">
        <dgm:presLayoutVars>
          <dgm:bulletEnabled val="1"/>
        </dgm:presLayoutVars>
      </dgm:prSet>
      <dgm:spPr/>
    </dgm:pt>
    <dgm:pt modelId="{9473E4AF-41BE-9841-A5CE-C6C867077479}" type="pres">
      <dgm:prSet presAssocID="{C1160AE8-6F31-0A40-8424-C307B021168D}" presName="sibTrans" presStyleCnt="0"/>
      <dgm:spPr/>
    </dgm:pt>
    <dgm:pt modelId="{119E19DF-B0D5-9A47-84A0-139B9F593C90}" type="pres">
      <dgm:prSet presAssocID="{AE619ED1-B978-484A-B07A-319B8F628AEC}" presName="textNode" presStyleLbl="node1" presStyleIdx="1" presStyleCnt="6">
        <dgm:presLayoutVars>
          <dgm:bulletEnabled val="1"/>
        </dgm:presLayoutVars>
      </dgm:prSet>
      <dgm:spPr/>
    </dgm:pt>
    <dgm:pt modelId="{59D948C4-0A89-CF40-9505-6ABEED86C087}" type="pres">
      <dgm:prSet presAssocID="{7D81FA12-556E-A241-B76B-B74CF29A2424}" presName="sibTrans" presStyleCnt="0"/>
      <dgm:spPr/>
    </dgm:pt>
    <dgm:pt modelId="{D0D60789-D3AE-9D4B-9BA1-2AD1DE014955}" type="pres">
      <dgm:prSet presAssocID="{C8E493D9-6F60-364C-B743-99041AE2FE77}" presName="textNode" presStyleLbl="node1" presStyleIdx="2" presStyleCnt="6">
        <dgm:presLayoutVars>
          <dgm:bulletEnabled val="1"/>
        </dgm:presLayoutVars>
      </dgm:prSet>
      <dgm:spPr/>
    </dgm:pt>
    <dgm:pt modelId="{BB76DAED-4251-6D45-89CE-F62A8D336BA5}" type="pres">
      <dgm:prSet presAssocID="{FE697024-6B56-1141-A075-5FADA8A02C58}" presName="sibTrans" presStyleCnt="0"/>
      <dgm:spPr/>
    </dgm:pt>
    <dgm:pt modelId="{E9DF9E19-562F-E149-A0CE-ACBB88AB3C6F}" type="pres">
      <dgm:prSet presAssocID="{22A23AA9-7474-C24C-BF38-3A23DD40081B}" presName="textNode" presStyleLbl="node1" presStyleIdx="3" presStyleCnt="6">
        <dgm:presLayoutVars>
          <dgm:bulletEnabled val="1"/>
        </dgm:presLayoutVars>
      </dgm:prSet>
      <dgm:spPr/>
    </dgm:pt>
    <dgm:pt modelId="{ABCEF61B-9C9B-5241-AA45-13E90F501CCE}" type="pres">
      <dgm:prSet presAssocID="{2A53DBBA-5118-EE46-9196-EBD03C481469}" presName="sibTrans" presStyleCnt="0"/>
      <dgm:spPr/>
    </dgm:pt>
    <dgm:pt modelId="{7577BB67-14E5-524F-A56F-4B5D80148412}" type="pres">
      <dgm:prSet presAssocID="{1242E3F8-5960-8A41-BAD9-5A870E9F93C2}" presName="textNode" presStyleLbl="node1" presStyleIdx="4" presStyleCnt="6">
        <dgm:presLayoutVars>
          <dgm:bulletEnabled val="1"/>
        </dgm:presLayoutVars>
      </dgm:prSet>
      <dgm:spPr/>
    </dgm:pt>
    <dgm:pt modelId="{F01E5D48-A116-6143-8C84-1FBAB9C07F95}" type="pres">
      <dgm:prSet presAssocID="{6122259A-3221-D64F-BA9B-A36019F9B1BF}" presName="sibTrans" presStyleCnt="0"/>
      <dgm:spPr/>
    </dgm:pt>
    <dgm:pt modelId="{3C31CF5D-CFC5-904A-A756-05A77BF76494}" type="pres">
      <dgm:prSet presAssocID="{70B164E6-72FF-3E48-9244-5C158EA68576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24550E15-DD26-F248-A728-1B3FDB6A23EC}" type="presOf" srcId="{7F4D8C1B-540D-B644-9BE1-9F799E22FC97}" destId="{06E353F5-7A76-9948-9437-A67DC96A7D73}" srcOrd="0" destOrd="0" presId="urn:microsoft.com/office/officeart/2005/8/layout/hProcess9"/>
    <dgm:cxn modelId="{5384882E-6B18-8C4B-BAEE-2663B1A9382F}" srcId="{F525FD0A-D411-8F4B-B0FB-AF5FA553F44E}" destId="{C8E493D9-6F60-364C-B743-99041AE2FE77}" srcOrd="2" destOrd="0" parTransId="{7F0C855E-B12A-BE4C-9425-3D5A3E4FE0E7}" sibTransId="{FE697024-6B56-1141-A075-5FADA8A02C58}"/>
    <dgm:cxn modelId="{47B40331-DF54-2545-A06A-30A34D3EFFA6}" type="presOf" srcId="{C8E493D9-6F60-364C-B743-99041AE2FE77}" destId="{D0D60789-D3AE-9D4B-9BA1-2AD1DE014955}" srcOrd="0" destOrd="0" presId="urn:microsoft.com/office/officeart/2005/8/layout/hProcess9"/>
    <dgm:cxn modelId="{C2E15733-5496-304E-AC0D-281083435AE5}" srcId="{F525FD0A-D411-8F4B-B0FB-AF5FA553F44E}" destId="{22A23AA9-7474-C24C-BF38-3A23DD40081B}" srcOrd="3" destOrd="0" parTransId="{A740DAD0-54BA-C649-91D2-18EA063F8206}" sibTransId="{2A53DBBA-5118-EE46-9196-EBD03C481469}"/>
    <dgm:cxn modelId="{EC2E703F-2B46-B243-B10B-9B9DBBD311C1}" srcId="{F525FD0A-D411-8F4B-B0FB-AF5FA553F44E}" destId="{AE619ED1-B978-484A-B07A-319B8F628AEC}" srcOrd="1" destOrd="0" parTransId="{EE21037C-9DBA-844D-A336-AB3512612DDC}" sibTransId="{7D81FA12-556E-A241-B76B-B74CF29A2424}"/>
    <dgm:cxn modelId="{FF2FF144-07C3-C048-97CD-727DE65F39DC}" type="presOf" srcId="{22A23AA9-7474-C24C-BF38-3A23DD40081B}" destId="{E9DF9E19-562F-E149-A0CE-ACBB88AB3C6F}" srcOrd="0" destOrd="0" presId="urn:microsoft.com/office/officeart/2005/8/layout/hProcess9"/>
    <dgm:cxn modelId="{819B364D-B4F2-A84D-A664-4C697C5B1524}" type="presOf" srcId="{70B164E6-72FF-3E48-9244-5C158EA68576}" destId="{3C31CF5D-CFC5-904A-A756-05A77BF76494}" srcOrd="0" destOrd="0" presId="urn:microsoft.com/office/officeart/2005/8/layout/hProcess9"/>
    <dgm:cxn modelId="{E930376E-27FD-8D45-9A89-12046AB8FC00}" srcId="{F525FD0A-D411-8F4B-B0FB-AF5FA553F44E}" destId="{7F4D8C1B-540D-B644-9BE1-9F799E22FC97}" srcOrd="0" destOrd="0" parTransId="{27421057-0B44-7C47-9BE2-C0C048EE9C08}" sibTransId="{C1160AE8-6F31-0A40-8424-C307B021168D}"/>
    <dgm:cxn modelId="{118AAFAF-6BDB-5D4E-9FFA-9ED51A857417}" srcId="{F525FD0A-D411-8F4B-B0FB-AF5FA553F44E}" destId="{70B164E6-72FF-3E48-9244-5C158EA68576}" srcOrd="5" destOrd="0" parTransId="{CF93A793-EA09-A84E-9EEB-C4CC07A51BC7}" sibTransId="{BDB4CAFC-2884-CC4B-AE4C-BAEF389A7A15}"/>
    <dgm:cxn modelId="{4418D6AF-0397-1E40-AFCC-C4C703220493}" srcId="{F525FD0A-D411-8F4B-B0FB-AF5FA553F44E}" destId="{1242E3F8-5960-8A41-BAD9-5A870E9F93C2}" srcOrd="4" destOrd="0" parTransId="{3605D827-6D17-9743-A61F-3A6BA437BE46}" sibTransId="{6122259A-3221-D64F-BA9B-A36019F9B1BF}"/>
    <dgm:cxn modelId="{BBB187B7-2C08-AA45-9EEC-184264268B57}" type="presOf" srcId="{AE619ED1-B978-484A-B07A-319B8F628AEC}" destId="{119E19DF-B0D5-9A47-84A0-139B9F593C90}" srcOrd="0" destOrd="0" presId="urn:microsoft.com/office/officeart/2005/8/layout/hProcess9"/>
    <dgm:cxn modelId="{FB1809C2-0B81-DD42-9DC4-8C801D734ADF}" type="presOf" srcId="{1242E3F8-5960-8A41-BAD9-5A870E9F93C2}" destId="{7577BB67-14E5-524F-A56F-4B5D80148412}" srcOrd="0" destOrd="0" presId="urn:microsoft.com/office/officeart/2005/8/layout/hProcess9"/>
    <dgm:cxn modelId="{966581D6-4DFC-CE44-9698-1CE049D81FC6}" type="presOf" srcId="{F525FD0A-D411-8F4B-B0FB-AF5FA553F44E}" destId="{ECD43A29-CD6A-C947-B1AB-A96DE2A21669}" srcOrd="0" destOrd="0" presId="urn:microsoft.com/office/officeart/2005/8/layout/hProcess9"/>
    <dgm:cxn modelId="{53B9620B-04E2-D745-8F7C-10C0DE58CA76}" type="presParOf" srcId="{ECD43A29-CD6A-C947-B1AB-A96DE2A21669}" destId="{9E1486C0-8801-1B46-9FD9-90D27A54AD24}" srcOrd="0" destOrd="0" presId="urn:microsoft.com/office/officeart/2005/8/layout/hProcess9"/>
    <dgm:cxn modelId="{3D95265E-D7B7-CA47-8307-CB0B5231186A}" type="presParOf" srcId="{ECD43A29-CD6A-C947-B1AB-A96DE2A21669}" destId="{B4BF2D0A-F767-F048-970B-0AFAC8CE03F3}" srcOrd="1" destOrd="0" presId="urn:microsoft.com/office/officeart/2005/8/layout/hProcess9"/>
    <dgm:cxn modelId="{FF07B445-7D2A-AD4B-AFCA-823775F20B56}" type="presParOf" srcId="{B4BF2D0A-F767-F048-970B-0AFAC8CE03F3}" destId="{06E353F5-7A76-9948-9437-A67DC96A7D73}" srcOrd="0" destOrd="0" presId="urn:microsoft.com/office/officeart/2005/8/layout/hProcess9"/>
    <dgm:cxn modelId="{B2E79FB2-4AA4-2243-8E9F-7B8E19834ACE}" type="presParOf" srcId="{B4BF2D0A-F767-F048-970B-0AFAC8CE03F3}" destId="{9473E4AF-41BE-9841-A5CE-C6C867077479}" srcOrd="1" destOrd="0" presId="urn:microsoft.com/office/officeart/2005/8/layout/hProcess9"/>
    <dgm:cxn modelId="{072F5866-83B6-7D41-8232-7488E8C01FB3}" type="presParOf" srcId="{B4BF2D0A-F767-F048-970B-0AFAC8CE03F3}" destId="{119E19DF-B0D5-9A47-84A0-139B9F593C90}" srcOrd="2" destOrd="0" presId="urn:microsoft.com/office/officeart/2005/8/layout/hProcess9"/>
    <dgm:cxn modelId="{2A1055B1-C363-104A-A4F2-206249747813}" type="presParOf" srcId="{B4BF2D0A-F767-F048-970B-0AFAC8CE03F3}" destId="{59D948C4-0A89-CF40-9505-6ABEED86C087}" srcOrd="3" destOrd="0" presId="urn:microsoft.com/office/officeart/2005/8/layout/hProcess9"/>
    <dgm:cxn modelId="{DBB2B5CF-6DBA-9940-8832-0070F53E4EE7}" type="presParOf" srcId="{B4BF2D0A-F767-F048-970B-0AFAC8CE03F3}" destId="{D0D60789-D3AE-9D4B-9BA1-2AD1DE014955}" srcOrd="4" destOrd="0" presId="urn:microsoft.com/office/officeart/2005/8/layout/hProcess9"/>
    <dgm:cxn modelId="{306E0146-6156-7744-98A6-3FCF8FFD6489}" type="presParOf" srcId="{B4BF2D0A-F767-F048-970B-0AFAC8CE03F3}" destId="{BB76DAED-4251-6D45-89CE-F62A8D336BA5}" srcOrd="5" destOrd="0" presId="urn:microsoft.com/office/officeart/2005/8/layout/hProcess9"/>
    <dgm:cxn modelId="{826033F2-18D3-384A-B995-8BC84C1AD130}" type="presParOf" srcId="{B4BF2D0A-F767-F048-970B-0AFAC8CE03F3}" destId="{E9DF9E19-562F-E149-A0CE-ACBB88AB3C6F}" srcOrd="6" destOrd="0" presId="urn:microsoft.com/office/officeart/2005/8/layout/hProcess9"/>
    <dgm:cxn modelId="{0A8BD6D3-A8C6-FE4B-ACF5-8D504FFC4E50}" type="presParOf" srcId="{B4BF2D0A-F767-F048-970B-0AFAC8CE03F3}" destId="{ABCEF61B-9C9B-5241-AA45-13E90F501CCE}" srcOrd="7" destOrd="0" presId="urn:microsoft.com/office/officeart/2005/8/layout/hProcess9"/>
    <dgm:cxn modelId="{AF97A27A-7A81-D34B-A3D2-126FF74390A6}" type="presParOf" srcId="{B4BF2D0A-F767-F048-970B-0AFAC8CE03F3}" destId="{7577BB67-14E5-524F-A56F-4B5D80148412}" srcOrd="8" destOrd="0" presId="urn:microsoft.com/office/officeart/2005/8/layout/hProcess9"/>
    <dgm:cxn modelId="{14CD65AC-AB62-4A4B-B7BB-C34BE29F332C}" type="presParOf" srcId="{B4BF2D0A-F767-F048-970B-0AFAC8CE03F3}" destId="{F01E5D48-A116-6143-8C84-1FBAB9C07F95}" srcOrd="9" destOrd="0" presId="urn:microsoft.com/office/officeart/2005/8/layout/hProcess9"/>
    <dgm:cxn modelId="{E462BEE7-2AAD-D04F-BBE1-32600EE91D9C}" type="presParOf" srcId="{B4BF2D0A-F767-F048-970B-0AFAC8CE03F3}" destId="{3C31CF5D-CFC5-904A-A756-05A77BF76494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525FD0A-D411-8F4B-B0FB-AF5FA553F44E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4D8C1B-540D-B644-9BE1-9F799E22FC97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M</a:t>
          </a:r>
        </a:p>
        <a:p>
          <a:r>
            <a:rPr lang="en-US" dirty="0"/>
            <a:t>E</a:t>
          </a:r>
        </a:p>
        <a:p>
          <a:r>
            <a:rPr lang="en-US" dirty="0" err="1"/>
            <a:t>Č</a:t>
          </a:r>
          <a:endParaRPr lang="en-US" dirty="0"/>
        </a:p>
      </dgm:t>
    </dgm:pt>
    <dgm:pt modelId="{27421057-0B44-7C47-9BE2-C0C048EE9C08}" type="parTrans" cxnId="{E930376E-27FD-8D45-9A89-12046AB8FC00}">
      <dgm:prSet/>
      <dgm:spPr/>
      <dgm:t>
        <a:bodyPr/>
        <a:lstStyle/>
        <a:p>
          <a:endParaRPr lang="en-US"/>
        </a:p>
      </dgm:t>
    </dgm:pt>
    <dgm:pt modelId="{C1160AE8-6F31-0A40-8424-C307B021168D}" type="sibTrans" cxnId="{E930376E-27FD-8D45-9A89-12046AB8FC00}">
      <dgm:prSet/>
      <dgm:spPr/>
      <dgm:t>
        <a:bodyPr/>
        <a:lstStyle/>
        <a:p>
          <a:endParaRPr lang="en-US"/>
        </a:p>
      </dgm:t>
    </dgm:pt>
    <dgm:pt modelId="{AE619ED1-B978-484A-B07A-319B8F628AEC}">
      <dgm:prSet phldrT="[Text]"/>
      <dgm:spPr/>
      <dgm:t>
        <a:bodyPr/>
        <a:lstStyle/>
        <a:p>
          <a:r>
            <a:rPr lang="en-US" dirty="0"/>
            <a:t>Slobodan </a:t>
          </a:r>
          <a:r>
            <a:rPr lang="en-US" dirty="0" err="1"/>
            <a:t>dan</a:t>
          </a:r>
          <a:endParaRPr lang="en-US" dirty="0"/>
        </a:p>
        <a:p>
          <a:r>
            <a:rPr lang="en-US" dirty="0"/>
            <a:t>Ili</a:t>
          </a:r>
        </a:p>
        <a:p>
          <a:r>
            <a:rPr lang="en-US" dirty="0" err="1"/>
            <a:t>Niski</a:t>
          </a:r>
          <a:r>
            <a:rPr lang="en-US" dirty="0"/>
            <a:t> </a:t>
          </a:r>
          <a:r>
            <a:rPr lang="en-US" dirty="0" err="1"/>
            <a:t>intenzitet</a:t>
          </a:r>
          <a:endParaRPr lang="en-US" dirty="0"/>
        </a:p>
      </dgm:t>
    </dgm:pt>
    <dgm:pt modelId="{EE21037C-9DBA-844D-A336-AB3512612DDC}" type="parTrans" cxnId="{EC2E703F-2B46-B243-B10B-9B9DBBD311C1}">
      <dgm:prSet/>
      <dgm:spPr/>
      <dgm:t>
        <a:bodyPr/>
        <a:lstStyle/>
        <a:p>
          <a:endParaRPr lang="en-US"/>
        </a:p>
      </dgm:t>
    </dgm:pt>
    <dgm:pt modelId="{7D81FA12-556E-A241-B76B-B74CF29A2424}" type="sibTrans" cxnId="{EC2E703F-2B46-B243-B10B-9B9DBBD311C1}">
      <dgm:prSet/>
      <dgm:spPr/>
      <dgm:t>
        <a:bodyPr/>
        <a:lstStyle/>
        <a:p>
          <a:endParaRPr lang="en-US"/>
        </a:p>
      </dgm:t>
    </dgm:pt>
    <dgm:pt modelId="{C8E493D9-6F60-364C-B743-99041AE2FE77}">
      <dgm:prSet phldrT="[Text]"/>
      <dgm:spPr>
        <a:solidFill>
          <a:srgbClr val="33FF11"/>
        </a:solidFill>
      </dgm:spPr>
      <dgm:t>
        <a:bodyPr/>
        <a:lstStyle/>
        <a:p>
          <a:r>
            <a:rPr lang="en-US" dirty="0"/>
            <a:t>NI</a:t>
          </a:r>
        </a:p>
      </dgm:t>
    </dgm:pt>
    <dgm:pt modelId="{7F0C855E-B12A-BE4C-9425-3D5A3E4FE0E7}" type="parTrans" cxnId="{5384882E-6B18-8C4B-BAEE-2663B1A9382F}">
      <dgm:prSet/>
      <dgm:spPr/>
      <dgm:t>
        <a:bodyPr/>
        <a:lstStyle/>
        <a:p>
          <a:endParaRPr lang="en-US"/>
        </a:p>
      </dgm:t>
    </dgm:pt>
    <dgm:pt modelId="{FE697024-6B56-1141-A075-5FADA8A02C58}" type="sibTrans" cxnId="{5384882E-6B18-8C4B-BAEE-2663B1A9382F}">
      <dgm:prSet/>
      <dgm:spPr/>
      <dgm:t>
        <a:bodyPr/>
        <a:lstStyle/>
        <a:p>
          <a:endParaRPr lang="en-US"/>
        </a:p>
      </dgm:t>
    </dgm:pt>
    <dgm:pt modelId="{22A23AA9-7474-C24C-BF38-3A23DD40081B}">
      <dgm:prSet/>
      <dgm:spPr>
        <a:solidFill>
          <a:srgbClr val="FF6600"/>
        </a:solidFill>
      </dgm:spPr>
      <dgm:t>
        <a:bodyPr/>
        <a:lstStyle/>
        <a:p>
          <a:r>
            <a:rPr lang="en-US" dirty="0"/>
            <a:t>SI</a:t>
          </a:r>
        </a:p>
      </dgm:t>
    </dgm:pt>
    <dgm:pt modelId="{A740DAD0-54BA-C649-91D2-18EA063F8206}" type="parTrans" cxnId="{C2E15733-5496-304E-AC0D-281083435AE5}">
      <dgm:prSet/>
      <dgm:spPr/>
      <dgm:t>
        <a:bodyPr/>
        <a:lstStyle/>
        <a:p>
          <a:endParaRPr lang="en-US"/>
        </a:p>
      </dgm:t>
    </dgm:pt>
    <dgm:pt modelId="{2A53DBBA-5118-EE46-9196-EBD03C481469}" type="sibTrans" cxnId="{C2E15733-5496-304E-AC0D-281083435AE5}">
      <dgm:prSet/>
      <dgm:spPr/>
      <dgm:t>
        <a:bodyPr/>
        <a:lstStyle/>
        <a:p>
          <a:endParaRPr lang="en-US"/>
        </a:p>
      </dgm:t>
    </dgm:pt>
    <dgm:pt modelId="{1242E3F8-5960-8A41-BAD9-5A870E9F93C2}">
      <dgm:prSet/>
      <dgm:spPr>
        <a:solidFill>
          <a:srgbClr val="33FF11"/>
        </a:solidFill>
      </dgm:spPr>
      <dgm:t>
        <a:bodyPr/>
        <a:lstStyle/>
        <a:p>
          <a:r>
            <a:rPr lang="en-US" dirty="0"/>
            <a:t>NI</a:t>
          </a:r>
        </a:p>
      </dgm:t>
    </dgm:pt>
    <dgm:pt modelId="{3605D827-6D17-9743-A61F-3A6BA437BE46}" type="parTrans" cxnId="{4418D6AF-0397-1E40-AFCC-C4C703220493}">
      <dgm:prSet/>
      <dgm:spPr/>
      <dgm:t>
        <a:bodyPr/>
        <a:lstStyle/>
        <a:p>
          <a:endParaRPr lang="en-US"/>
        </a:p>
      </dgm:t>
    </dgm:pt>
    <dgm:pt modelId="{6122259A-3221-D64F-BA9B-A36019F9B1BF}" type="sibTrans" cxnId="{4418D6AF-0397-1E40-AFCC-C4C703220493}">
      <dgm:prSet/>
      <dgm:spPr/>
      <dgm:t>
        <a:bodyPr/>
        <a:lstStyle/>
        <a:p>
          <a:endParaRPr lang="en-US"/>
        </a:p>
      </dgm:t>
    </dgm:pt>
    <dgm:pt modelId="{70B164E6-72FF-3E48-9244-5C158EA68576}">
      <dgm:prSet/>
      <dgm:spPr>
        <a:solidFill>
          <a:srgbClr val="FF0000"/>
        </a:solidFill>
      </dgm:spPr>
      <dgm:t>
        <a:bodyPr/>
        <a:lstStyle/>
        <a:p>
          <a:r>
            <a:rPr lang="en-US" dirty="0"/>
            <a:t>M</a:t>
          </a:r>
        </a:p>
        <a:p>
          <a:r>
            <a:rPr lang="en-US" dirty="0"/>
            <a:t>E</a:t>
          </a:r>
        </a:p>
        <a:p>
          <a:r>
            <a:rPr lang="en-US" dirty="0" err="1"/>
            <a:t>Č</a:t>
          </a:r>
          <a:endParaRPr lang="en-US" dirty="0"/>
        </a:p>
      </dgm:t>
    </dgm:pt>
    <dgm:pt modelId="{CF93A793-EA09-A84E-9EEB-C4CC07A51BC7}" type="parTrans" cxnId="{118AAFAF-6BDB-5D4E-9FFA-9ED51A857417}">
      <dgm:prSet/>
      <dgm:spPr/>
      <dgm:t>
        <a:bodyPr/>
        <a:lstStyle/>
        <a:p>
          <a:endParaRPr lang="en-US"/>
        </a:p>
      </dgm:t>
    </dgm:pt>
    <dgm:pt modelId="{BDB4CAFC-2884-CC4B-AE4C-BAEF389A7A15}" type="sibTrans" cxnId="{118AAFAF-6BDB-5D4E-9FFA-9ED51A857417}">
      <dgm:prSet/>
      <dgm:spPr/>
      <dgm:t>
        <a:bodyPr/>
        <a:lstStyle/>
        <a:p>
          <a:endParaRPr lang="en-US"/>
        </a:p>
      </dgm:t>
    </dgm:pt>
    <dgm:pt modelId="{9FFCD736-BC67-D840-A180-810B04964678}">
      <dgm:prSet/>
      <dgm:spPr>
        <a:solidFill>
          <a:srgbClr val="FF0000"/>
        </a:solidFill>
      </dgm:spPr>
      <dgm:t>
        <a:bodyPr/>
        <a:lstStyle/>
        <a:p>
          <a:r>
            <a:rPr lang="en-US" dirty="0"/>
            <a:t>VI</a:t>
          </a:r>
        </a:p>
        <a:p>
          <a:r>
            <a:rPr lang="en-US" dirty="0" err="1"/>
            <a:t>Brzina</a:t>
          </a:r>
          <a:endParaRPr lang="en-US" dirty="0"/>
        </a:p>
        <a:p>
          <a:r>
            <a:rPr lang="en-US" dirty="0" err="1"/>
            <a:t>Snaga</a:t>
          </a:r>
          <a:endParaRPr lang="en-US" dirty="0"/>
        </a:p>
        <a:p>
          <a:r>
            <a:rPr lang="en-US" dirty="0" err="1"/>
            <a:t>Izdržljivost</a:t>
          </a:r>
          <a:endParaRPr lang="en-US" dirty="0"/>
        </a:p>
      </dgm:t>
    </dgm:pt>
    <dgm:pt modelId="{18F62676-7CAF-7A41-BFC0-63FD8827502D}" type="parTrans" cxnId="{E22CB08A-ED73-B74B-AB07-545F8CBDC4F0}">
      <dgm:prSet/>
      <dgm:spPr/>
      <dgm:t>
        <a:bodyPr/>
        <a:lstStyle/>
        <a:p>
          <a:endParaRPr lang="en-US"/>
        </a:p>
      </dgm:t>
    </dgm:pt>
    <dgm:pt modelId="{BE5EFFD3-6DB8-4844-BE29-822A69E3C807}" type="sibTrans" cxnId="{E22CB08A-ED73-B74B-AB07-545F8CBDC4F0}">
      <dgm:prSet/>
      <dgm:spPr/>
      <dgm:t>
        <a:bodyPr/>
        <a:lstStyle/>
        <a:p>
          <a:endParaRPr lang="en-US"/>
        </a:p>
      </dgm:t>
    </dgm:pt>
    <dgm:pt modelId="{ECD43A29-CD6A-C947-B1AB-A96DE2A21669}" type="pres">
      <dgm:prSet presAssocID="{F525FD0A-D411-8F4B-B0FB-AF5FA553F44E}" presName="CompostProcess" presStyleCnt="0">
        <dgm:presLayoutVars>
          <dgm:dir/>
          <dgm:resizeHandles val="exact"/>
        </dgm:presLayoutVars>
      </dgm:prSet>
      <dgm:spPr/>
    </dgm:pt>
    <dgm:pt modelId="{9E1486C0-8801-1B46-9FD9-90D27A54AD24}" type="pres">
      <dgm:prSet presAssocID="{F525FD0A-D411-8F4B-B0FB-AF5FA553F44E}" presName="arrow" presStyleLbl="bgShp" presStyleIdx="0" presStyleCnt="1"/>
      <dgm:spPr/>
    </dgm:pt>
    <dgm:pt modelId="{B4BF2D0A-F767-F048-970B-0AFAC8CE03F3}" type="pres">
      <dgm:prSet presAssocID="{F525FD0A-D411-8F4B-B0FB-AF5FA553F44E}" presName="linearProcess" presStyleCnt="0"/>
      <dgm:spPr/>
    </dgm:pt>
    <dgm:pt modelId="{06E353F5-7A76-9948-9437-A67DC96A7D73}" type="pres">
      <dgm:prSet presAssocID="{7F4D8C1B-540D-B644-9BE1-9F799E22FC97}" presName="textNode" presStyleLbl="node1" presStyleIdx="0" presStyleCnt="7">
        <dgm:presLayoutVars>
          <dgm:bulletEnabled val="1"/>
        </dgm:presLayoutVars>
      </dgm:prSet>
      <dgm:spPr/>
    </dgm:pt>
    <dgm:pt modelId="{9473E4AF-41BE-9841-A5CE-C6C867077479}" type="pres">
      <dgm:prSet presAssocID="{C1160AE8-6F31-0A40-8424-C307B021168D}" presName="sibTrans" presStyleCnt="0"/>
      <dgm:spPr/>
    </dgm:pt>
    <dgm:pt modelId="{119E19DF-B0D5-9A47-84A0-139B9F593C90}" type="pres">
      <dgm:prSet presAssocID="{AE619ED1-B978-484A-B07A-319B8F628AEC}" presName="textNode" presStyleLbl="node1" presStyleIdx="1" presStyleCnt="7">
        <dgm:presLayoutVars>
          <dgm:bulletEnabled val="1"/>
        </dgm:presLayoutVars>
      </dgm:prSet>
      <dgm:spPr/>
    </dgm:pt>
    <dgm:pt modelId="{59D948C4-0A89-CF40-9505-6ABEED86C087}" type="pres">
      <dgm:prSet presAssocID="{7D81FA12-556E-A241-B76B-B74CF29A2424}" presName="sibTrans" presStyleCnt="0"/>
      <dgm:spPr/>
    </dgm:pt>
    <dgm:pt modelId="{D0D60789-D3AE-9D4B-9BA1-2AD1DE014955}" type="pres">
      <dgm:prSet presAssocID="{C8E493D9-6F60-364C-B743-99041AE2FE77}" presName="textNode" presStyleLbl="node1" presStyleIdx="2" presStyleCnt="7">
        <dgm:presLayoutVars>
          <dgm:bulletEnabled val="1"/>
        </dgm:presLayoutVars>
      </dgm:prSet>
      <dgm:spPr/>
    </dgm:pt>
    <dgm:pt modelId="{BB76DAED-4251-6D45-89CE-F62A8D336BA5}" type="pres">
      <dgm:prSet presAssocID="{FE697024-6B56-1141-A075-5FADA8A02C58}" presName="sibTrans" presStyleCnt="0"/>
      <dgm:spPr/>
    </dgm:pt>
    <dgm:pt modelId="{6856B8BA-842A-364B-BEE7-5775474FEB0F}" type="pres">
      <dgm:prSet presAssocID="{9FFCD736-BC67-D840-A180-810B04964678}" presName="textNode" presStyleLbl="node1" presStyleIdx="3" presStyleCnt="7">
        <dgm:presLayoutVars>
          <dgm:bulletEnabled val="1"/>
        </dgm:presLayoutVars>
      </dgm:prSet>
      <dgm:spPr/>
    </dgm:pt>
    <dgm:pt modelId="{F1529520-18DF-F340-9CFA-75A64C6CA7E2}" type="pres">
      <dgm:prSet presAssocID="{BE5EFFD3-6DB8-4844-BE29-822A69E3C807}" presName="sibTrans" presStyleCnt="0"/>
      <dgm:spPr/>
    </dgm:pt>
    <dgm:pt modelId="{E9DF9E19-562F-E149-A0CE-ACBB88AB3C6F}" type="pres">
      <dgm:prSet presAssocID="{22A23AA9-7474-C24C-BF38-3A23DD40081B}" presName="textNode" presStyleLbl="node1" presStyleIdx="4" presStyleCnt="7">
        <dgm:presLayoutVars>
          <dgm:bulletEnabled val="1"/>
        </dgm:presLayoutVars>
      </dgm:prSet>
      <dgm:spPr/>
    </dgm:pt>
    <dgm:pt modelId="{ABCEF61B-9C9B-5241-AA45-13E90F501CCE}" type="pres">
      <dgm:prSet presAssocID="{2A53DBBA-5118-EE46-9196-EBD03C481469}" presName="sibTrans" presStyleCnt="0"/>
      <dgm:spPr/>
    </dgm:pt>
    <dgm:pt modelId="{7577BB67-14E5-524F-A56F-4B5D80148412}" type="pres">
      <dgm:prSet presAssocID="{1242E3F8-5960-8A41-BAD9-5A870E9F93C2}" presName="textNode" presStyleLbl="node1" presStyleIdx="5" presStyleCnt="7">
        <dgm:presLayoutVars>
          <dgm:bulletEnabled val="1"/>
        </dgm:presLayoutVars>
      </dgm:prSet>
      <dgm:spPr/>
    </dgm:pt>
    <dgm:pt modelId="{F01E5D48-A116-6143-8C84-1FBAB9C07F95}" type="pres">
      <dgm:prSet presAssocID="{6122259A-3221-D64F-BA9B-A36019F9B1BF}" presName="sibTrans" presStyleCnt="0"/>
      <dgm:spPr/>
    </dgm:pt>
    <dgm:pt modelId="{3C31CF5D-CFC5-904A-A756-05A77BF76494}" type="pres">
      <dgm:prSet presAssocID="{70B164E6-72FF-3E48-9244-5C158EA68576}" presName="textNode" presStyleLbl="node1" presStyleIdx="6" presStyleCnt="7">
        <dgm:presLayoutVars>
          <dgm:bulletEnabled val="1"/>
        </dgm:presLayoutVars>
      </dgm:prSet>
      <dgm:spPr/>
    </dgm:pt>
  </dgm:ptLst>
  <dgm:cxnLst>
    <dgm:cxn modelId="{12AC1B0F-B1D5-854E-B931-5928506565AA}" type="presOf" srcId="{C8E493D9-6F60-364C-B743-99041AE2FE77}" destId="{D0D60789-D3AE-9D4B-9BA1-2AD1DE014955}" srcOrd="0" destOrd="0" presId="urn:microsoft.com/office/officeart/2005/8/layout/hProcess9"/>
    <dgm:cxn modelId="{5384882E-6B18-8C4B-BAEE-2663B1A9382F}" srcId="{F525FD0A-D411-8F4B-B0FB-AF5FA553F44E}" destId="{C8E493D9-6F60-364C-B743-99041AE2FE77}" srcOrd="2" destOrd="0" parTransId="{7F0C855E-B12A-BE4C-9425-3D5A3E4FE0E7}" sibTransId="{FE697024-6B56-1141-A075-5FADA8A02C58}"/>
    <dgm:cxn modelId="{C2E15733-5496-304E-AC0D-281083435AE5}" srcId="{F525FD0A-D411-8F4B-B0FB-AF5FA553F44E}" destId="{22A23AA9-7474-C24C-BF38-3A23DD40081B}" srcOrd="4" destOrd="0" parTransId="{A740DAD0-54BA-C649-91D2-18EA063F8206}" sibTransId="{2A53DBBA-5118-EE46-9196-EBD03C481469}"/>
    <dgm:cxn modelId="{B6C8203B-84CD-3941-910A-5ECF19866873}" type="presOf" srcId="{9FFCD736-BC67-D840-A180-810B04964678}" destId="{6856B8BA-842A-364B-BEE7-5775474FEB0F}" srcOrd="0" destOrd="0" presId="urn:microsoft.com/office/officeart/2005/8/layout/hProcess9"/>
    <dgm:cxn modelId="{EC2E703F-2B46-B243-B10B-9B9DBBD311C1}" srcId="{F525FD0A-D411-8F4B-B0FB-AF5FA553F44E}" destId="{AE619ED1-B978-484A-B07A-319B8F628AEC}" srcOrd="1" destOrd="0" parTransId="{EE21037C-9DBA-844D-A336-AB3512612DDC}" sibTransId="{7D81FA12-556E-A241-B76B-B74CF29A2424}"/>
    <dgm:cxn modelId="{F78C7E5D-3D50-B046-8A64-47B9BA9F26F5}" type="presOf" srcId="{70B164E6-72FF-3E48-9244-5C158EA68576}" destId="{3C31CF5D-CFC5-904A-A756-05A77BF76494}" srcOrd="0" destOrd="0" presId="urn:microsoft.com/office/officeart/2005/8/layout/hProcess9"/>
    <dgm:cxn modelId="{36302861-BFBA-6048-AB0B-F03FD83B6ACB}" type="presOf" srcId="{F525FD0A-D411-8F4B-B0FB-AF5FA553F44E}" destId="{ECD43A29-CD6A-C947-B1AB-A96DE2A21669}" srcOrd="0" destOrd="0" presId="urn:microsoft.com/office/officeart/2005/8/layout/hProcess9"/>
    <dgm:cxn modelId="{E930376E-27FD-8D45-9A89-12046AB8FC00}" srcId="{F525FD0A-D411-8F4B-B0FB-AF5FA553F44E}" destId="{7F4D8C1B-540D-B644-9BE1-9F799E22FC97}" srcOrd="0" destOrd="0" parTransId="{27421057-0B44-7C47-9BE2-C0C048EE9C08}" sibTransId="{C1160AE8-6F31-0A40-8424-C307B021168D}"/>
    <dgm:cxn modelId="{E22CB08A-ED73-B74B-AB07-545F8CBDC4F0}" srcId="{F525FD0A-D411-8F4B-B0FB-AF5FA553F44E}" destId="{9FFCD736-BC67-D840-A180-810B04964678}" srcOrd="3" destOrd="0" parTransId="{18F62676-7CAF-7A41-BFC0-63FD8827502D}" sibTransId="{BE5EFFD3-6DB8-4844-BE29-822A69E3C807}"/>
    <dgm:cxn modelId="{329AB09D-6679-0344-8AE6-F7F374DBD447}" type="presOf" srcId="{1242E3F8-5960-8A41-BAD9-5A870E9F93C2}" destId="{7577BB67-14E5-524F-A56F-4B5D80148412}" srcOrd="0" destOrd="0" presId="urn:microsoft.com/office/officeart/2005/8/layout/hProcess9"/>
    <dgm:cxn modelId="{E51877A8-E50F-2D4E-BE52-2ADCAB4B1F9C}" type="presOf" srcId="{22A23AA9-7474-C24C-BF38-3A23DD40081B}" destId="{E9DF9E19-562F-E149-A0CE-ACBB88AB3C6F}" srcOrd="0" destOrd="0" presId="urn:microsoft.com/office/officeart/2005/8/layout/hProcess9"/>
    <dgm:cxn modelId="{118AAFAF-6BDB-5D4E-9FFA-9ED51A857417}" srcId="{F525FD0A-D411-8F4B-B0FB-AF5FA553F44E}" destId="{70B164E6-72FF-3E48-9244-5C158EA68576}" srcOrd="6" destOrd="0" parTransId="{CF93A793-EA09-A84E-9EEB-C4CC07A51BC7}" sibTransId="{BDB4CAFC-2884-CC4B-AE4C-BAEF389A7A15}"/>
    <dgm:cxn modelId="{4418D6AF-0397-1E40-AFCC-C4C703220493}" srcId="{F525FD0A-D411-8F4B-B0FB-AF5FA553F44E}" destId="{1242E3F8-5960-8A41-BAD9-5A870E9F93C2}" srcOrd="5" destOrd="0" parTransId="{3605D827-6D17-9743-A61F-3A6BA437BE46}" sibTransId="{6122259A-3221-D64F-BA9B-A36019F9B1BF}"/>
    <dgm:cxn modelId="{A60C02E5-B04D-F940-811D-BE57015E9652}" type="presOf" srcId="{7F4D8C1B-540D-B644-9BE1-9F799E22FC97}" destId="{06E353F5-7A76-9948-9437-A67DC96A7D73}" srcOrd="0" destOrd="0" presId="urn:microsoft.com/office/officeart/2005/8/layout/hProcess9"/>
    <dgm:cxn modelId="{00DE6EFD-06D0-3346-BC75-F0A3182A1600}" type="presOf" srcId="{AE619ED1-B978-484A-B07A-319B8F628AEC}" destId="{119E19DF-B0D5-9A47-84A0-139B9F593C90}" srcOrd="0" destOrd="0" presId="urn:microsoft.com/office/officeart/2005/8/layout/hProcess9"/>
    <dgm:cxn modelId="{DBB1B449-2A10-9847-9F3A-799B0C0351C2}" type="presParOf" srcId="{ECD43A29-CD6A-C947-B1AB-A96DE2A21669}" destId="{9E1486C0-8801-1B46-9FD9-90D27A54AD24}" srcOrd="0" destOrd="0" presId="urn:microsoft.com/office/officeart/2005/8/layout/hProcess9"/>
    <dgm:cxn modelId="{37F124B8-812F-0349-BBF6-F67D0DCC58C4}" type="presParOf" srcId="{ECD43A29-CD6A-C947-B1AB-A96DE2A21669}" destId="{B4BF2D0A-F767-F048-970B-0AFAC8CE03F3}" srcOrd="1" destOrd="0" presId="urn:microsoft.com/office/officeart/2005/8/layout/hProcess9"/>
    <dgm:cxn modelId="{7283F185-A728-1A4B-AD9A-32D09ABA405E}" type="presParOf" srcId="{B4BF2D0A-F767-F048-970B-0AFAC8CE03F3}" destId="{06E353F5-7A76-9948-9437-A67DC96A7D73}" srcOrd="0" destOrd="0" presId="urn:microsoft.com/office/officeart/2005/8/layout/hProcess9"/>
    <dgm:cxn modelId="{F06E340B-BBBB-4641-BDAB-AFBEFB31884B}" type="presParOf" srcId="{B4BF2D0A-F767-F048-970B-0AFAC8CE03F3}" destId="{9473E4AF-41BE-9841-A5CE-C6C867077479}" srcOrd="1" destOrd="0" presId="urn:microsoft.com/office/officeart/2005/8/layout/hProcess9"/>
    <dgm:cxn modelId="{B13E158F-2677-944E-8E6A-0F8F431A0135}" type="presParOf" srcId="{B4BF2D0A-F767-F048-970B-0AFAC8CE03F3}" destId="{119E19DF-B0D5-9A47-84A0-139B9F593C90}" srcOrd="2" destOrd="0" presId="urn:microsoft.com/office/officeart/2005/8/layout/hProcess9"/>
    <dgm:cxn modelId="{5B860380-3087-E04F-B46A-A1819CC1E0F4}" type="presParOf" srcId="{B4BF2D0A-F767-F048-970B-0AFAC8CE03F3}" destId="{59D948C4-0A89-CF40-9505-6ABEED86C087}" srcOrd="3" destOrd="0" presId="urn:microsoft.com/office/officeart/2005/8/layout/hProcess9"/>
    <dgm:cxn modelId="{6EB90083-5C18-354E-ABA2-49136E155C42}" type="presParOf" srcId="{B4BF2D0A-F767-F048-970B-0AFAC8CE03F3}" destId="{D0D60789-D3AE-9D4B-9BA1-2AD1DE014955}" srcOrd="4" destOrd="0" presId="urn:microsoft.com/office/officeart/2005/8/layout/hProcess9"/>
    <dgm:cxn modelId="{ADCF0B0B-13F3-EE49-9DF7-C5C59BDC2E71}" type="presParOf" srcId="{B4BF2D0A-F767-F048-970B-0AFAC8CE03F3}" destId="{BB76DAED-4251-6D45-89CE-F62A8D336BA5}" srcOrd="5" destOrd="0" presId="urn:microsoft.com/office/officeart/2005/8/layout/hProcess9"/>
    <dgm:cxn modelId="{0C7D8EED-BC9C-A944-B5A4-C1732EAB252E}" type="presParOf" srcId="{B4BF2D0A-F767-F048-970B-0AFAC8CE03F3}" destId="{6856B8BA-842A-364B-BEE7-5775474FEB0F}" srcOrd="6" destOrd="0" presId="urn:microsoft.com/office/officeart/2005/8/layout/hProcess9"/>
    <dgm:cxn modelId="{982EC25E-1C11-CA43-85DD-ED4E5DECFFA0}" type="presParOf" srcId="{B4BF2D0A-F767-F048-970B-0AFAC8CE03F3}" destId="{F1529520-18DF-F340-9CFA-75A64C6CA7E2}" srcOrd="7" destOrd="0" presId="urn:microsoft.com/office/officeart/2005/8/layout/hProcess9"/>
    <dgm:cxn modelId="{F54A82FE-1CBE-D747-BD40-4BBF63E5EDC3}" type="presParOf" srcId="{B4BF2D0A-F767-F048-970B-0AFAC8CE03F3}" destId="{E9DF9E19-562F-E149-A0CE-ACBB88AB3C6F}" srcOrd="8" destOrd="0" presId="urn:microsoft.com/office/officeart/2005/8/layout/hProcess9"/>
    <dgm:cxn modelId="{80EEBDC3-64E1-F14F-89F7-D29F1B8B41E0}" type="presParOf" srcId="{B4BF2D0A-F767-F048-970B-0AFAC8CE03F3}" destId="{ABCEF61B-9C9B-5241-AA45-13E90F501CCE}" srcOrd="9" destOrd="0" presId="urn:microsoft.com/office/officeart/2005/8/layout/hProcess9"/>
    <dgm:cxn modelId="{F42ED6A0-0081-3540-9563-3BB255AA2D3F}" type="presParOf" srcId="{B4BF2D0A-F767-F048-970B-0AFAC8CE03F3}" destId="{7577BB67-14E5-524F-A56F-4B5D80148412}" srcOrd="10" destOrd="0" presId="urn:microsoft.com/office/officeart/2005/8/layout/hProcess9"/>
    <dgm:cxn modelId="{E22D0498-7D76-3C4E-915D-2F3FFCF1F8B7}" type="presParOf" srcId="{B4BF2D0A-F767-F048-970B-0AFAC8CE03F3}" destId="{F01E5D48-A116-6143-8C84-1FBAB9C07F95}" srcOrd="11" destOrd="0" presId="urn:microsoft.com/office/officeart/2005/8/layout/hProcess9"/>
    <dgm:cxn modelId="{520EB87E-D995-BE44-9D81-4E4103312193}" type="presParOf" srcId="{B4BF2D0A-F767-F048-970B-0AFAC8CE03F3}" destId="{3C31CF5D-CFC5-904A-A756-05A77BF76494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525FD0A-D411-8F4B-B0FB-AF5FA553F44E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4D8C1B-540D-B644-9BE1-9F799E22FC97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M</a:t>
          </a:r>
        </a:p>
        <a:p>
          <a:r>
            <a:rPr lang="en-US" dirty="0"/>
            <a:t>E</a:t>
          </a:r>
        </a:p>
        <a:p>
          <a:r>
            <a:rPr lang="en-US" dirty="0" err="1"/>
            <a:t>Č</a:t>
          </a:r>
          <a:endParaRPr lang="en-US" dirty="0"/>
        </a:p>
      </dgm:t>
    </dgm:pt>
    <dgm:pt modelId="{27421057-0B44-7C47-9BE2-C0C048EE9C08}" type="parTrans" cxnId="{E930376E-27FD-8D45-9A89-12046AB8FC00}">
      <dgm:prSet/>
      <dgm:spPr/>
      <dgm:t>
        <a:bodyPr/>
        <a:lstStyle/>
        <a:p>
          <a:endParaRPr lang="en-US"/>
        </a:p>
      </dgm:t>
    </dgm:pt>
    <dgm:pt modelId="{C1160AE8-6F31-0A40-8424-C307B021168D}" type="sibTrans" cxnId="{E930376E-27FD-8D45-9A89-12046AB8FC00}">
      <dgm:prSet/>
      <dgm:spPr/>
      <dgm:t>
        <a:bodyPr/>
        <a:lstStyle/>
        <a:p>
          <a:endParaRPr lang="en-US"/>
        </a:p>
      </dgm:t>
    </dgm:pt>
    <dgm:pt modelId="{AE619ED1-B978-484A-B07A-319B8F628AEC}">
      <dgm:prSet phldrT="[Text]"/>
      <dgm:spPr/>
      <dgm:t>
        <a:bodyPr/>
        <a:lstStyle/>
        <a:p>
          <a:r>
            <a:rPr lang="en-US" dirty="0"/>
            <a:t>Slobodan </a:t>
          </a:r>
          <a:r>
            <a:rPr lang="en-US" dirty="0" err="1"/>
            <a:t>dan</a:t>
          </a:r>
          <a:endParaRPr lang="en-US" dirty="0"/>
        </a:p>
        <a:p>
          <a:r>
            <a:rPr lang="en-US" dirty="0"/>
            <a:t>Ili</a:t>
          </a:r>
        </a:p>
        <a:p>
          <a:r>
            <a:rPr lang="en-US" dirty="0" err="1"/>
            <a:t>Niski</a:t>
          </a:r>
          <a:r>
            <a:rPr lang="en-US" dirty="0"/>
            <a:t> </a:t>
          </a:r>
          <a:r>
            <a:rPr lang="en-US" dirty="0" err="1"/>
            <a:t>intenzitet</a:t>
          </a:r>
          <a:endParaRPr lang="en-US" dirty="0"/>
        </a:p>
      </dgm:t>
    </dgm:pt>
    <dgm:pt modelId="{EE21037C-9DBA-844D-A336-AB3512612DDC}" type="parTrans" cxnId="{EC2E703F-2B46-B243-B10B-9B9DBBD311C1}">
      <dgm:prSet/>
      <dgm:spPr/>
      <dgm:t>
        <a:bodyPr/>
        <a:lstStyle/>
        <a:p>
          <a:endParaRPr lang="en-US"/>
        </a:p>
      </dgm:t>
    </dgm:pt>
    <dgm:pt modelId="{7D81FA12-556E-A241-B76B-B74CF29A2424}" type="sibTrans" cxnId="{EC2E703F-2B46-B243-B10B-9B9DBBD311C1}">
      <dgm:prSet/>
      <dgm:spPr/>
      <dgm:t>
        <a:bodyPr/>
        <a:lstStyle/>
        <a:p>
          <a:endParaRPr lang="en-US"/>
        </a:p>
      </dgm:t>
    </dgm:pt>
    <dgm:pt modelId="{C8E493D9-6F60-364C-B743-99041AE2FE77}">
      <dgm:prSet phldrT="[Text]"/>
      <dgm:spPr>
        <a:solidFill>
          <a:srgbClr val="33FF11"/>
        </a:solidFill>
      </dgm:spPr>
      <dgm:t>
        <a:bodyPr/>
        <a:lstStyle/>
        <a:p>
          <a:r>
            <a:rPr lang="en-US" dirty="0"/>
            <a:t>NI</a:t>
          </a:r>
        </a:p>
      </dgm:t>
    </dgm:pt>
    <dgm:pt modelId="{7F0C855E-B12A-BE4C-9425-3D5A3E4FE0E7}" type="parTrans" cxnId="{5384882E-6B18-8C4B-BAEE-2663B1A9382F}">
      <dgm:prSet/>
      <dgm:spPr/>
      <dgm:t>
        <a:bodyPr/>
        <a:lstStyle/>
        <a:p>
          <a:endParaRPr lang="en-US"/>
        </a:p>
      </dgm:t>
    </dgm:pt>
    <dgm:pt modelId="{FE697024-6B56-1141-A075-5FADA8A02C58}" type="sibTrans" cxnId="{5384882E-6B18-8C4B-BAEE-2663B1A9382F}">
      <dgm:prSet/>
      <dgm:spPr/>
      <dgm:t>
        <a:bodyPr/>
        <a:lstStyle/>
        <a:p>
          <a:endParaRPr lang="en-US"/>
        </a:p>
      </dgm:t>
    </dgm:pt>
    <dgm:pt modelId="{22A23AA9-7474-C24C-BF38-3A23DD40081B}">
      <dgm:prSet/>
      <dgm:spPr>
        <a:solidFill>
          <a:srgbClr val="FF6600"/>
        </a:solidFill>
      </dgm:spPr>
      <dgm:t>
        <a:bodyPr/>
        <a:lstStyle/>
        <a:p>
          <a:r>
            <a:rPr lang="en-US" dirty="0"/>
            <a:t>SI</a:t>
          </a:r>
        </a:p>
      </dgm:t>
    </dgm:pt>
    <dgm:pt modelId="{A740DAD0-54BA-C649-91D2-18EA063F8206}" type="parTrans" cxnId="{C2E15733-5496-304E-AC0D-281083435AE5}">
      <dgm:prSet/>
      <dgm:spPr/>
      <dgm:t>
        <a:bodyPr/>
        <a:lstStyle/>
        <a:p>
          <a:endParaRPr lang="en-US"/>
        </a:p>
      </dgm:t>
    </dgm:pt>
    <dgm:pt modelId="{2A53DBBA-5118-EE46-9196-EBD03C481469}" type="sibTrans" cxnId="{C2E15733-5496-304E-AC0D-281083435AE5}">
      <dgm:prSet/>
      <dgm:spPr/>
      <dgm:t>
        <a:bodyPr/>
        <a:lstStyle/>
        <a:p>
          <a:endParaRPr lang="en-US"/>
        </a:p>
      </dgm:t>
    </dgm:pt>
    <dgm:pt modelId="{1242E3F8-5960-8A41-BAD9-5A870E9F93C2}">
      <dgm:prSet/>
      <dgm:spPr>
        <a:solidFill>
          <a:srgbClr val="33FF11"/>
        </a:solidFill>
      </dgm:spPr>
      <dgm:t>
        <a:bodyPr/>
        <a:lstStyle/>
        <a:p>
          <a:r>
            <a:rPr lang="en-US" dirty="0"/>
            <a:t>NI</a:t>
          </a:r>
        </a:p>
      </dgm:t>
    </dgm:pt>
    <dgm:pt modelId="{3605D827-6D17-9743-A61F-3A6BA437BE46}" type="parTrans" cxnId="{4418D6AF-0397-1E40-AFCC-C4C703220493}">
      <dgm:prSet/>
      <dgm:spPr/>
      <dgm:t>
        <a:bodyPr/>
        <a:lstStyle/>
        <a:p>
          <a:endParaRPr lang="en-US"/>
        </a:p>
      </dgm:t>
    </dgm:pt>
    <dgm:pt modelId="{6122259A-3221-D64F-BA9B-A36019F9B1BF}" type="sibTrans" cxnId="{4418D6AF-0397-1E40-AFCC-C4C703220493}">
      <dgm:prSet/>
      <dgm:spPr/>
      <dgm:t>
        <a:bodyPr/>
        <a:lstStyle/>
        <a:p>
          <a:endParaRPr lang="en-US"/>
        </a:p>
      </dgm:t>
    </dgm:pt>
    <dgm:pt modelId="{70B164E6-72FF-3E48-9244-5C158EA68576}">
      <dgm:prSet/>
      <dgm:spPr>
        <a:solidFill>
          <a:srgbClr val="FF0000"/>
        </a:solidFill>
      </dgm:spPr>
      <dgm:t>
        <a:bodyPr/>
        <a:lstStyle/>
        <a:p>
          <a:r>
            <a:rPr lang="en-US" dirty="0"/>
            <a:t>M</a:t>
          </a:r>
        </a:p>
        <a:p>
          <a:r>
            <a:rPr lang="en-US" dirty="0"/>
            <a:t>E</a:t>
          </a:r>
        </a:p>
        <a:p>
          <a:r>
            <a:rPr lang="en-US" dirty="0" err="1"/>
            <a:t>Č</a:t>
          </a:r>
          <a:endParaRPr lang="en-US" dirty="0"/>
        </a:p>
      </dgm:t>
    </dgm:pt>
    <dgm:pt modelId="{CF93A793-EA09-A84E-9EEB-C4CC07A51BC7}" type="parTrans" cxnId="{118AAFAF-6BDB-5D4E-9FFA-9ED51A857417}">
      <dgm:prSet/>
      <dgm:spPr/>
      <dgm:t>
        <a:bodyPr/>
        <a:lstStyle/>
        <a:p>
          <a:endParaRPr lang="en-US"/>
        </a:p>
      </dgm:t>
    </dgm:pt>
    <dgm:pt modelId="{BDB4CAFC-2884-CC4B-AE4C-BAEF389A7A15}" type="sibTrans" cxnId="{118AAFAF-6BDB-5D4E-9FFA-9ED51A857417}">
      <dgm:prSet/>
      <dgm:spPr/>
      <dgm:t>
        <a:bodyPr/>
        <a:lstStyle/>
        <a:p>
          <a:endParaRPr lang="en-US"/>
        </a:p>
      </dgm:t>
    </dgm:pt>
    <dgm:pt modelId="{9FFCD736-BC67-D840-A180-810B04964678}">
      <dgm:prSet/>
      <dgm:spPr>
        <a:solidFill>
          <a:srgbClr val="FF0000"/>
        </a:solidFill>
      </dgm:spPr>
      <dgm:t>
        <a:bodyPr/>
        <a:lstStyle/>
        <a:p>
          <a:r>
            <a:rPr lang="en-US" dirty="0"/>
            <a:t>VI</a:t>
          </a:r>
        </a:p>
        <a:p>
          <a:r>
            <a:rPr lang="en-US" dirty="0" err="1"/>
            <a:t>Brzina</a:t>
          </a:r>
          <a:endParaRPr lang="en-US" dirty="0"/>
        </a:p>
        <a:p>
          <a:r>
            <a:rPr lang="en-US" dirty="0" err="1"/>
            <a:t>Snaga</a:t>
          </a:r>
          <a:endParaRPr lang="en-US" dirty="0"/>
        </a:p>
      </dgm:t>
    </dgm:pt>
    <dgm:pt modelId="{18F62676-7CAF-7A41-BFC0-63FD8827502D}" type="parTrans" cxnId="{E22CB08A-ED73-B74B-AB07-545F8CBDC4F0}">
      <dgm:prSet/>
      <dgm:spPr/>
      <dgm:t>
        <a:bodyPr/>
        <a:lstStyle/>
        <a:p>
          <a:endParaRPr lang="en-US"/>
        </a:p>
      </dgm:t>
    </dgm:pt>
    <dgm:pt modelId="{BE5EFFD3-6DB8-4844-BE29-822A69E3C807}" type="sibTrans" cxnId="{E22CB08A-ED73-B74B-AB07-545F8CBDC4F0}">
      <dgm:prSet/>
      <dgm:spPr/>
      <dgm:t>
        <a:bodyPr/>
        <a:lstStyle/>
        <a:p>
          <a:endParaRPr lang="en-US"/>
        </a:p>
      </dgm:t>
    </dgm:pt>
    <dgm:pt modelId="{D7A82050-0213-8D4C-A0FE-355FDD9F589A}">
      <dgm:prSet/>
      <dgm:spPr>
        <a:solidFill>
          <a:srgbClr val="FF0000"/>
        </a:solidFill>
      </dgm:spPr>
      <dgm:t>
        <a:bodyPr/>
        <a:lstStyle/>
        <a:p>
          <a:r>
            <a:rPr lang="en-US" dirty="0"/>
            <a:t>VI</a:t>
          </a:r>
        </a:p>
        <a:p>
          <a:r>
            <a:rPr lang="en-US" dirty="0" err="1"/>
            <a:t>izdržljivost</a:t>
          </a:r>
          <a:endParaRPr lang="en-US" dirty="0"/>
        </a:p>
      </dgm:t>
    </dgm:pt>
    <dgm:pt modelId="{E45C18BB-C68F-AB4A-B332-77378D4F0D27}" type="parTrans" cxnId="{21F9782E-014D-9548-AEAF-3AE847E73743}">
      <dgm:prSet/>
      <dgm:spPr/>
      <dgm:t>
        <a:bodyPr/>
        <a:lstStyle/>
        <a:p>
          <a:endParaRPr lang="en-US"/>
        </a:p>
      </dgm:t>
    </dgm:pt>
    <dgm:pt modelId="{3C91297C-EBE0-F241-9F6F-4D48A347980D}" type="sibTrans" cxnId="{21F9782E-014D-9548-AEAF-3AE847E73743}">
      <dgm:prSet/>
      <dgm:spPr/>
      <dgm:t>
        <a:bodyPr/>
        <a:lstStyle/>
        <a:p>
          <a:endParaRPr lang="en-US"/>
        </a:p>
      </dgm:t>
    </dgm:pt>
    <dgm:pt modelId="{ECD43A29-CD6A-C947-B1AB-A96DE2A21669}" type="pres">
      <dgm:prSet presAssocID="{F525FD0A-D411-8F4B-B0FB-AF5FA553F44E}" presName="CompostProcess" presStyleCnt="0">
        <dgm:presLayoutVars>
          <dgm:dir/>
          <dgm:resizeHandles val="exact"/>
        </dgm:presLayoutVars>
      </dgm:prSet>
      <dgm:spPr/>
    </dgm:pt>
    <dgm:pt modelId="{9E1486C0-8801-1B46-9FD9-90D27A54AD24}" type="pres">
      <dgm:prSet presAssocID="{F525FD0A-D411-8F4B-B0FB-AF5FA553F44E}" presName="arrow" presStyleLbl="bgShp" presStyleIdx="0" presStyleCnt="1"/>
      <dgm:spPr/>
    </dgm:pt>
    <dgm:pt modelId="{B4BF2D0A-F767-F048-970B-0AFAC8CE03F3}" type="pres">
      <dgm:prSet presAssocID="{F525FD0A-D411-8F4B-B0FB-AF5FA553F44E}" presName="linearProcess" presStyleCnt="0"/>
      <dgm:spPr/>
    </dgm:pt>
    <dgm:pt modelId="{06E353F5-7A76-9948-9437-A67DC96A7D73}" type="pres">
      <dgm:prSet presAssocID="{7F4D8C1B-540D-B644-9BE1-9F799E22FC97}" presName="textNode" presStyleLbl="node1" presStyleIdx="0" presStyleCnt="8">
        <dgm:presLayoutVars>
          <dgm:bulletEnabled val="1"/>
        </dgm:presLayoutVars>
      </dgm:prSet>
      <dgm:spPr/>
    </dgm:pt>
    <dgm:pt modelId="{9473E4AF-41BE-9841-A5CE-C6C867077479}" type="pres">
      <dgm:prSet presAssocID="{C1160AE8-6F31-0A40-8424-C307B021168D}" presName="sibTrans" presStyleCnt="0"/>
      <dgm:spPr/>
    </dgm:pt>
    <dgm:pt modelId="{119E19DF-B0D5-9A47-84A0-139B9F593C90}" type="pres">
      <dgm:prSet presAssocID="{AE619ED1-B978-484A-B07A-319B8F628AEC}" presName="textNode" presStyleLbl="node1" presStyleIdx="1" presStyleCnt="8">
        <dgm:presLayoutVars>
          <dgm:bulletEnabled val="1"/>
        </dgm:presLayoutVars>
      </dgm:prSet>
      <dgm:spPr/>
    </dgm:pt>
    <dgm:pt modelId="{59D948C4-0A89-CF40-9505-6ABEED86C087}" type="pres">
      <dgm:prSet presAssocID="{7D81FA12-556E-A241-B76B-B74CF29A2424}" presName="sibTrans" presStyleCnt="0"/>
      <dgm:spPr/>
    </dgm:pt>
    <dgm:pt modelId="{D0D60789-D3AE-9D4B-9BA1-2AD1DE014955}" type="pres">
      <dgm:prSet presAssocID="{C8E493D9-6F60-364C-B743-99041AE2FE77}" presName="textNode" presStyleLbl="node1" presStyleIdx="2" presStyleCnt="8">
        <dgm:presLayoutVars>
          <dgm:bulletEnabled val="1"/>
        </dgm:presLayoutVars>
      </dgm:prSet>
      <dgm:spPr/>
    </dgm:pt>
    <dgm:pt modelId="{BB76DAED-4251-6D45-89CE-F62A8D336BA5}" type="pres">
      <dgm:prSet presAssocID="{FE697024-6B56-1141-A075-5FADA8A02C58}" presName="sibTrans" presStyleCnt="0"/>
      <dgm:spPr/>
    </dgm:pt>
    <dgm:pt modelId="{6856B8BA-842A-364B-BEE7-5775474FEB0F}" type="pres">
      <dgm:prSet presAssocID="{9FFCD736-BC67-D840-A180-810B04964678}" presName="textNode" presStyleLbl="node1" presStyleIdx="3" presStyleCnt="8">
        <dgm:presLayoutVars>
          <dgm:bulletEnabled val="1"/>
        </dgm:presLayoutVars>
      </dgm:prSet>
      <dgm:spPr/>
    </dgm:pt>
    <dgm:pt modelId="{F1529520-18DF-F340-9CFA-75A64C6CA7E2}" type="pres">
      <dgm:prSet presAssocID="{BE5EFFD3-6DB8-4844-BE29-822A69E3C807}" presName="sibTrans" presStyleCnt="0"/>
      <dgm:spPr/>
    </dgm:pt>
    <dgm:pt modelId="{4597FC53-DE52-DD4A-A200-1D6B46DADCB4}" type="pres">
      <dgm:prSet presAssocID="{D7A82050-0213-8D4C-A0FE-355FDD9F589A}" presName="textNode" presStyleLbl="node1" presStyleIdx="4" presStyleCnt="8">
        <dgm:presLayoutVars>
          <dgm:bulletEnabled val="1"/>
        </dgm:presLayoutVars>
      </dgm:prSet>
      <dgm:spPr/>
    </dgm:pt>
    <dgm:pt modelId="{068ED066-F17C-4A4A-B4BC-91D81D6C15DE}" type="pres">
      <dgm:prSet presAssocID="{3C91297C-EBE0-F241-9F6F-4D48A347980D}" presName="sibTrans" presStyleCnt="0"/>
      <dgm:spPr/>
    </dgm:pt>
    <dgm:pt modelId="{E9DF9E19-562F-E149-A0CE-ACBB88AB3C6F}" type="pres">
      <dgm:prSet presAssocID="{22A23AA9-7474-C24C-BF38-3A23DD40081B}" presName="textNode" presStyleLbl="node1" presStyleIdx="5" presStyleCnt="8">
        <dgm:presLayoutVars>
          <dgm:bulletEnabled val="1"/>
        </dgm:presLayoutVars>
      </dgm:prSet>
      <dgm:spPr/>
    </dgm:pt>
    <dgm:pt modelId="{ABCEF61B-9C9B-5241-AA45-13E90F501CCE}" type="pres">
      <dgm:prSet presAssocID="{2A53DBBA-5118-EE46-9196-EBD03C481469}" presName="sibTrans" presStyleCnt="0"/>
      <dgm:spPr/>
    </dgm:pt>
    <dgm:pt modelId="{7577BB67-14E5-524F-A56F-4B5D80148412}" type="pres">
      <dgm:prSet presAssocID="{1242E3F8-5960-8A41-BAD9-5A870E9F93C2}" presName="textNode" presStyleLbl="node1" presStyleIdx="6" presStyleCnt="8">
        <dgm:presLayoutVars>
          <dgm:bulletEnabled val="1"/>
        </dgm:presLayoutVars>
      </dgm:prSet>
      <dgm:spPr/>
    </dgm:pt>
    <dgm:pt modelId="{F01E5D48-A116-6143-8C84-1FBAB9C07F95}" type="pres">
      <dgm:prSet presAssocID="{6122259A-3221-D64F-BA9B-A36019F9B1BF}" presName="sibTrans" presStyleCnt="0"/>
      <dgm:spPr/>
    </dgm:pt>
    <dgm:pt modelId="{3C31CF5D-CFC5-904A-A756-05A77BF76494}" type="pres">
      <dgm:prSet presAssocID="{70B164E6-72FF-3E48-9244-5C158EA68576}" presName="textNode" presStyleLbl="node1" presStyleIdx="7" presStyleCnt="8">
        <dgm:presLayoutVars>
          <dgm:bulletEnabled val="1"/>
        </dgm:presLayoutVars>
      </dgm:prSet>
      <dgm:spPr/>
    </dgm:pt>
  </dgm:ptLst>
  <dgm:cxnLst>
    <dgm:cxn modelId="{69207F0F-AC21-854B-9077-DCDD6B3E1914}" type="presOf" srcId="{70B164E6-72FF-3E48-9244-5C158EA68576}" destId="{3C31CF5D-CFC5-904A-A756-05A77BF76494}" srcOrd="0" destOrd="0" presId="urn:microsoft.com/office/officeart/2005/8/layout/hProcess9"/>
    <dgm:cxn modelId="{C1B73B24-67CB-8C48-9ABB-6D89BDB0C474}" type="presOf" srcId="{22A23AA9-7474-C24C-BF38-3A23DD40081B}" destId="{E9DF9E19-562F-E149-A0CE-ACBB88AB3C6F}" srcOrd="0" destOrd="0" presId="urn:microsoft.com/office/officeart/2005/8/layout/hProcess9"/>
    <dgm:cxn modelId="{21F9782E-014D-9548-AEAF-3AE847E73743}" srcId="{F525FD0A-D411-8F4B-B0FB-AF5FA553F44E}" destId="{D7A82050-0213-8D4C-A0FE-355FDD9F589A}" srcOrd="4" destOrd="0" parTransId="{E45C18BB-C68F-AB4A-B332-77378D4F0D27}" sibTransId="{3C91297C-EBE0-F241-9F6F-4D48A347980D}"/>
    <dgm:cxn modelId="{5384882E-6B18-8C4B-BAEE-2663B1A9382F}" srcId="{F525FD0A-D411-8F4B-B0FB-AF5FA553F44E}" destId="{C8E493D9-6F60-364C-B743-99041AE2FE77}" srcOrd="2" destOrd="0" parTransId="{7F0C855E-B12A-BE4C-9425-3D5A3E4FE0E7}" sibTransId="{FE697024-6B56-1141-A075-5FADA8A02C58}"/>
    <dgm:cxn modelId="{C2E15733-5496-304E-AC0D-281083435AE5}" srcId="{F525FD0A-D411-8F4B-B0FB-AF5FA553F44E}" destId="{22A23AA9-7474-C24C-BF38-3A23DD40081B}" srcOrd="5" destOrd="0" parTransId="{A740DAD0-54BA-C649-91D2-18EA063F8206}" sibTransId="{2A53DBBA-5118-EE46-9196-EBD03C481469}"/>
    <dgm:cxn modelId="{EC2E703F-2B46-B243-B10B-9B9DBBD311C1}" srcId="{F525FD0A-D411-8F4B-B0FB-AF5FA553F44E}" destId="{AE619ED1-B978-484A-B07A-319B8F628AEC}" srcOrd="1" destOrd="0" parTransId="{EE21037C-9DBA-844D-A336-AB3512612DDC}" sibTransId="{7D81FA12-556E-A241-B76B-B74CF29A2424}"/>
    <dgm:cxn modelId="{C109C950-CBE6-0142-B191-93EB47C9F3B1}" type="presOf" srcId="{F525FD0A-D411-8F4B-B0FB-AF5FA553F44E}" destId="{ECD43A29-CD6A-C947-B1AB-A96DE2A21669}" srcOrd="0" destOrd="0" presId="urn:microsoft.com/office/officeart/2005/8/layout/hProcess9"/>
    <dgm:cxn modelId="{35BAA168-F0AC-D049-BD6A-C8F34E0E1909}" type="presOf" srcId="{C8E493D9-6F60-364C-B743-99041AE2FE77}" destId="{D0D60789-D3AE-9D4B-9BA1-2AD1DE014955}" srcOrd="0" destOrd="0" presId="urn:microsoft.com/office/officeart/2005/8/layout/hProcess9"/>
    <dgm:cxn modelId="{E930376E-27FD-8D45-9A89-12046AB8FC00}" srcId="{F525FD0A-D411-8F4B-B0FB-AF5FA553F44E}" destId="{7F4D8C1B-540D-B644-9BE1-9F799E22FC97}" srcOrd="0" destOrd="0" parTransId="{27421057-0B44-7C47-9BE2-C0C048EE9C08}" sibTransId="{C1160AE8-6F31-0A40-8424-C307B021168D}"/>
    <dgm:cxn modelId="{E22CB08A-ED73-B74B-AB07-545F8CBDC4F0}" srcId="{F525FD0A-D411-8F4B-B0FB-AF5FA553F44E}" destId="{9FFCD736-BC67-D840-A180-810B04964678}" srcOrd="3" destOrd="0" parTransId="{18F62676-7CAF-7A41-BFC0-63FD8827502D}" sibTransId="{BE5EFFD3-6DB8-4844-BE29-822A69E3C807}"/>
    <dgm:cxn modelId="{5291FC95-4E23-C44B-A0EB-180F15EC6C30}" type="presOf" srcId="{D7A82050-0213-8D4C-A0FE-355FDD9F589A}" destId="{4597FC53-DE52-DD4A-A200-1D6B46DADCB4}" srcOrd="0" destOrd="0" presId="urn:microsoft.com/office/officeart/2005/8/layout/hProcess9"/>
    <dgm:cxn modelId="{7EF92F9E-700F-1F43-9108-99B26C5EE40E}" type="presOf" srcId="{9FFCD736-BC67-D840-A180-810B04964678}" destId="{6856B8BA-842A-364B-BEE7-5775474FEB0F}" srcOrd="0" destOrd="0" presId="urn:microsoft.com/office/officeart/2005/8/layout/hProcess9"/>
    <dgm:cxn modelId="{118AAFAF-6BDB-5D4E-9FFA-9ED51A857417}" srcId="{F525FD0A-D411-8F4B-B0FB-AF5FA553F44E}" destId="{70B164E6-72FF-3E48-9244-5C158EA68576}" srcOrd="7" destOrd="0" parTransId="{CF93A793-EA09-A84E-9EEB-C4CC07A51BC7}" sibTransId="{BDB4CAFC-2884-CC4B-AE4C-BAEF389A7A15}"/>
    <dgm:cxn modelId="{4418D6AF-0397-1E40-AFCC-C4C703220493}" srcId="{F525FD0A-D411-8F4B-B0FB-AF5FA553F44E}" destId="{1242E3F8-5960-8A41-BAD9-5A870E9F93C2}" srcOrd="6" destOrd="0" parTransId="{3605D827-6D17-9743-A61F-3A6BA437BE46}" sibTransId="{6122259A-3221-D64F-BA9B-A36019F9B1BF}"/>
    <dgm:cxn modelId="{06B0A0B3-11F6-D54D-853F-986C5699C6C5}" type="presOf" srcId="{7F4D8C1B-540D-B644-9BE1-9F799E22FC97}" destId="{06E353F5-7A76-9948-9437-A67DC96A7D73}" srcOrd="0" destOrd="0" presId="urn:microsoft.com/office/officeart/2005/8/layout/hProcess9"/>
    <dgm:cxn modelId="{C0E85FC6-0827-3642-87AF-8CEE77831775}" type="presOf" srcId="{AE619ED1-B978-484A-B07A-319B8F628AEC}" destId="{119E19DF-B0D5-9A47-84A0-139B9F593C90}" srcOrd="0" destOrd="0" presId="urn:microsoft.com/office/officeart/2005/8/layout/hProcess9"/>
    <dgm:cxn modelId="{B794AEDD-F3EC-AB49-BDC1-505136A22993}" type="presOf" srcId="{1242E3F8-5960-8A41-BAD9-5A870E9F93C2}" destId="{7577BB67-14E5-524F-A56F-4B5D80148412}" srcOrd="0" destOrd="0" presId="urn:microsoft.com/office/officeart/2005/8/layout/hProcess9"/>
    <dgm:cxn modelId="{56A98851-6CB6-974B-BABB-E00F71A0161A}" type="presParOf" srcId="{ECD43A29-CD6A-C947-B1AB-A96DE2A21669}" destId="{9E1486C0-8801-1B46-9FD9-90D27A54AD24}" srcOrd="0" destOrd="0" presId="urn:microsoft.com/office/officeart/2005/8/layout/hProcess9"/>
    <dgm:cxn modelId="{698261B2-7BB3-9644-88DF-23F7A70008F4}" type="presParOf" srcId="{ECD43A29-CD6A-C947-B1AB-A96DE2A21669}" destId="{B4BF2D0A-F767-F048-970B-0AFAC8CE03F3}" srcOrd="1" destOrd="0" presId="urn:microsoft.com/office/officeart/2005/8/layout/hProcess9"/>
    <dgm:cxn modelId="{C8A049A2-66EA-A14F-90A0-C8C67C25B83C}" type="presParOf" srcId="{B4BF2D0A-F767-F048-970B-0AFAC8CE03F3}" destId="{06E353F5-7A76-9948-9437-A67DC96A7D73}" srcOrd="0" destOrd="0" presId="urn:microsoft.com/office/officeart/2005/8/layout/hProcess9"/>
    <dgm:cxn modelId="{2388E5C8-FD2F-6A4D-995F-7300291F9F5C}" type="presParOf" srcId="{B4BF2D0A-F767-F048-970B-0AFAC8CE03F3}" destId="{9473E4AF-41BE-9841-A5CE-C6C867077479}" srcOrd="1" destOrd="0" presId="urn:microsoft.com/office/officeart/2005/8/layout/hProcess9"/>
    <dgm:cxn modelId="{9118EA4B-8DB6-BE4B-B50B-4ACEFE0B22CE}" type="presParOf" srcId="{B4BF2D0A-F767-F048-970B-0AFAC8CE03F3}" destId="{119E19DF-B0D5-9A47-84A0-139B9F593C90}" srcOrd="2" destOrd="0" presId="urn:microsoft.com/office/officeart/2005/8/layout/hProcess9"/>
    <dgm:cxn modelId="{8EB5C516-EC58-7E4A-BA14-CED816EC2EBB}" type="presParOf" srcId="{B4BF2D0A-F767-F048-970B-0AFAC8CE03F3}" destId="{59D948C4-0A89-CF40-9505-6ABEED86C087}" srcOrd="3" destOrd="0" presId="urn:microsoft.com/office/officeart/2005/8/layout/hProcess9"/>
    <dgm:cxn modelId="{3CD4EC63-C7D8-D245-8E30-2FF3998FE030}" type="presParOf" srcId="{B4BF2D0A-F767-F048-970B-0AFAC8CE03F3}" destId="{D0D60789-D3AE-9D4B-9BA1-2AD1DE014955}" srcOrd="4" destOrd="0" presId="urn:microsoft.com/office/officeart/2005/8/layout/hProcess9"/>
    <dgm:cxn modelId="{2D267C99-7509-1F49-834B-E3E6FB2E28A8}" type="presParOf" srcId="{B4BF2D0A-F767-F048-970B-0AFAC8CE03F3}" destId="{BB76DAED-4251-6D45-89CE-F62A8D336BA5}" srcOrd="5" destOrd="0" presId="urn:microsoft.com/office/officeart/2005/8/layout/hProcess9"/>
    <dgm:cxn modelId="{6F5E71C8-96DA-E04A-968B-1A5E2B17A3AC}" type="presParOf" srcId="{B4BF2D0A-F767-F048-970B-0AFAC8CE03F3}" destId="{6856B8BA-842A-364B-BEE7-5775474FEB0F}" srcOrd="6" destOrd="0" presId="urn:microsoft.com/office/officeart/2005/8/layout/hProcess9"/>
    <dgm:cxn modelId="{139665D7-86F9-4B40-810D-20CE8511A320}" type="presParOf" srcId="{B4BF2D0A-F767-F048-970B-0AFAC8CE03F3}" destId="{F1529520-18DF-F340-9CFA-75A64C6CA7E2}" srcOrd="7" destOrd="0" presId="urn:microsoft.com/office/officeart/2005/8/layout/hProcess9"/>
    <dgm:cxn modelId="{07BCC3BE-8219-A64D-A9A8-3C0375A558B3}" type="presParOf" srcId="{B4BF2D0A-F767-F048-970B-0AFAC8CE03F3}" destId="{4597FC53-DE52-DD4A-A200-1D6B46DADCB4}" srcOrd="8" destOrd="0" presId="urn:microsoft.com/office/officeart/2005/8/layout/hProcess9"/>
    <dgm:cxn modelId="{216B0B40-6C70-8A4A-A8CD-DA53EE9E067C}" type="presParOf" srcId="{B4BF2D0A-F767-F048-970B-0AFAC8CE03F3}" destId="{068ED066-F17C-4A4A-B4BC-91D81D6C15DE}" srcOrd="9" destOrd="0" presId="urn:microsoft.com/office/officeart/2005/8/layout/hProcess9"/>
    <dgm:cxn modelId="{1C9088CB-11E2-4D43-85BB-B45D878C8553}" type="presParOf" srcId="{B4BF2D0A-F767-F048-970B-0AFAC8CE03F3}" destId="{E9DF9E19-562F-E149-A0CE-ACBB88AB3C6F}" srcOrd="10" destOrd="0" presId="urn:microsoft.com/office/officeart/2005/8/layout/hProcess9"/>
    <dgm:cxn modelId="{E4FA92A8-768C-6142-9D1D-E84665CEA3F0}" type="presParOf" srcId="{B4BF2D0A-F767-F048-970B-0AFAC8CE03F3}" destId="{ABCEF61B-9C9B-5241-AA45-13E90F501CCE}" srcOrd="11" destOrd="0" presId="urn:microsoft.com/office/officeart/2005/8/layout/hProcess9"/>
    <dgm:cxn modelId="{D2F0D38F-9B14-F342-B0C9-E686485CF6BF}" type="presParOf" srcId="{B4BF2D0A-F767-F048-970B-0AFAC8CE03F3}" destId="{7577BB67-14E5-524F-A56F-4B5D80148412}" srcOrd="12" destOrd="0" presId="urn:microsoft.com/office/officeart/2005/8/layout/hProcess9"/>
    <dgm:cxn modelId="{C7E5F0EB-C903-5A43-90C0-9504802458A8}" type="presParOf" srcId="{B4BF2D0A-F767-F048-970B-0AFAC8CE03F3}" destId="{F01E5D48-A116-6143-8C84-1FBAB9C07F95}" srcOrd="13" destOrd="0" presId="urn:microsoft.com/office/officeart/2005/8/layout/hProcess9"/>
    <dgm:cxn modelId="{91C36A9E-CC34-2E40-B490-D55BA37BB3F9}" type="presParOf" srcId="{B4BF2D0A-F767-F048-970B-0AFAC8CE03F3}" destId="{3C31CF5D-CFC5-904A-A756-05A77BF76494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1F11A-92CC-8748-B260-FCD33D018A73}">
      <dsp:nvSpPr>
        <dsp:cNvPr id="0" name=""/>
        <dsp:cNvSpPr/>
      </dsp:nvSpPr>
      <dsp:spPr>
        <a:xfrm>
          <a:off x="2486151" y="1578669"/>
          <a:ext cx="1211460" cy="12114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/>
            <a:t>T</a:t>
          </a:r>
        </a:p>
      </dsp:txBody>
      <dsp:txXfrm>
        <a:off x="2663565" y="1756083"/>
        <a:ext cx="856632" cy="856632"/>
      </dsp:txXfrm>
    </dsp:sp>
    <dsp:sp modelId="{E2A62E2D-90F6-4148-AE16-D96F4973367B}">
      <dsp:nvSpPr>
        <dsp:cNvPr id="0" name=""/>
        <dsp:cNvSpPr/>
      </dsp:nvSpPr>
      <dsp:spPr>
        <a:xfrm rot="16200000">
          <a:off x="2910161" y="1379062"/>
          <a:ext cx="363442" cy="35771"/>
        </a:xfrm>
        <a:custGeom>
          <a:avLst/>
          <a:gdLst/>
          <a:ahLst/>
          <a:cxnLst/>
          <a:rect l="0" t="0" r="0" b="0"/>
          <a:pathLst>
            <a:path>
              <a:moveTo>
                <a:pt x="0" y="17885"/>
              </a:moveTo>
              <a:lnTo>
                <a:pt x="363442" y="1788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82796" y="1387862"/>
        <a:ext cx="18172" cy="18172"/>
      </dsp:txXfrm>
    </dsp:sp>
    <dsp:sp modelId="{1EDCB262-0D8F-E849-BEFC-F050ED554F84}">
      <dsp:nvSpPr>
        <dsp:cNvPr id="0" name=""/>
        <dsp:cNvSpPr/>
      </dsp:nvSpPr>
      <dsp:spPr>
        <a:xfrm>
          <a:off x="2486151" y="3766"/>
          <a:ext cx="1211460" cy="12114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IDEJA (VIZIJA)</a:t>
          </a:r>
        </a:p>
      </dsp:txBody>
      <dsp:txXfrm>
        <a:off x="2663565" y="181180"/>
        <a:ext cx="856632" cy="856632"/>
      </dsp:txXfrm>
    </dsp:sp>
    <dsp:sp modelId="{1881433F-E537-DB4F-97F7-A4D76A8E7510}">
      <dsp:nvSpPr>
        <dsp:cNvPr id="0" name=""/>
        <dsp:cNvSpPr/>
      </dsp:nvSpPr>
      <dsp:spPr>
        <a:xfrm rot="19800000">
          <a:off x="3592114" y="1772788"/>
          <a:ext cx="363442" cy="35771"/>
        </a:xfrm>
        <a:custGeom>
          <a:avLst/>
          <a:gdLst/>
          <a:ahLst/>
          <a:cxnLst/>
          <a:rect l="0" t="0" r="0" b="0"/>
          <a:pathLst>
            <a:path>
              <a:moveTo>
                <a:pt x="0" y="17885"/>
              </a:moveTo>
              <a:lnTo>
                <a:pt x="363442" y="1788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64749" y="1781588"/>
        <a:ext cx="18172" cy="18172"/>
      </dsp:txXfrm>
    </dsp:sp>
    <dsp:sp modelId="{FCF77DE2-BEA7-9D48-8775-E0761D4B0FDB}">
      <dsp:nvSpPr>
        <dsp:cNvPr id="0" name=""/>
        <dsp:cNvSpPr/>
      </dsp:nvSpPr>
      <dsp:spPr>
        <a:xfrm>
          <a:off x="3850057" y="791217"/>
          <a:ext cx="1211460" cy="12114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IGRAČ SELEKCIJA</a:t>
          </a:r>
        </a:p>
      </dsp:txBody>
      <dsp:txXfrm>
        <a:off x="4027471" y="968631"/>
        <a:ext cx="856632" cy="856632"/>
      </dsp:txXfrm>
    </dsp:sp>
    <dsp:sp modelId="{06C2F628-57D5-6F47-9620-BD0CC43B85D2}">
      <dsp:nvSpPr>
        <dsp:cNvPr id="0" name=""/>
        <dsp:cNvSpPr/>
      </dsp:nvSpPr>
      <dsp:spPr>
        <a:xfrm rot="1800000">
          <a:off x="3592114" y="2560240"/>
          <a:ext cx="363442" cy="35771"/>
        </a:xfrm>
        <a:custGeom>
          <a:avLst/>
          <a:gdLst/>
          <a:ahLst/>
          <a:cxnLst/>
          <a:rect l="0" t="0" r="0" b="0"/>
          <a:pathLst>
            <a:path>
              <a:moveTo>
                <a:pt x="0" y="17885"/>
              </a:moveTo>
              <a:lnTo>
                <a:pt x="363442" y="1788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64749" y="2569039"/>
        <a:ext cx="18172" cy="18172"/>
      </dsp:txXfrm>
    </dsp:sp>
    <dsp:sp modelId="{BB81B078-6267-0148-9693-C8B5D39050F0}">
      <dsp:nvSpPr>
        <dsp:cNvPr id="0" name=""/>
        <dsp:cNvSpPr/>
      </dsp:nvSpPr>
      <dsp:spPr>
        <a:xfrm>
          <a:off x="3850057" y="2366121"/>
          <a:ext cx="1211460" cy="12114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STRUČNI ŠTAB</a:t>
          </a:r>
        </a:p>
      </dsp:txBody>
      <dsp:txXfrm>
        <a:off x="4027471" y="2543535"/>
        <a:ext cx="856632" cy="856632"/>
      </dsp:txXfrm>
    </dsp:sp>
    <dsp:sp modelId="{CAD4E55D-AB44-FF4D-938D-D2509BE4B303}">
      <dsp:nvSpPr>
        <dsp:cNvPr id="0" name=""/>
        <dsp:cNvSpPr/>
      </dsp:nvSpPr>
      <dsp:spPr>
        <a:xfrm rot="5400000">
          <a:off x="2910161" y="2953965"/>
          <a:ext cx="363442" cy="35771"/>
        </a:xfrm>
        <a:custGeom>
          <a:avLst/>
          <a:gdLst/>
          <a:ahLst/>
          <a:cxnLst/>
          <a:rect l="0" t="0" r="0" b="0"/>
          <a:pathLst>
            <a:path>
              <a:moveTo>
                <a:pt x="0" y="17885"/>
              </a:moveTo>
              <a:lnTo>
                <a:pt x="363442" y="1788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82796" y="2962765"/>
        <a:ext cx="18172" cy="18172"/>
      </dsp:txXfrm>
    </dsp:sp>
    <dsp:sp modelId="{9558A6BD-71F4-8847-9864-4AC5FEC969E3}">
      <dsp:nvSpPr>
        <dsp:cNvPr id="0" name=""/>
        <dsp:cNvSpPr/>
      </dsp:nvSpPr>
      <dsp:spPr>
        <a:xfrm>
          <a:off x="2362201" y="3153572"/>
          <a:ext cx="1459362" cy="12114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KULB AMBIJENT</a:t>
          </a:r>
        </a:p>
      </dsp:txBody>
      <dsp:txXfrm>
        <a:off x="2575920" y="3330986"/>
        <a:ext cx="1031924" cy="856632"/>
      </dsp:txXfrm>
    </dsp:sp>
    <dsp:sp modelId="{2C4DFAEF-D9EB-FC42-A292-8F9C1B949309}">
      <dsp:nvSpPr>
        <dsp:cNvPr id="0" name=""/>
        <dsp:cNvSpPr/>
      </dsp:nvSpPr>
      <dsp:spPr>
        <a:xfrm rot="9000000">
          <a:off x="2228208" y="2560240"/>
          <a:ext cx="363442" cy="35771"/>
        </a:xfrm>
        <a:custGeom>
          <a:avLst/>
          <a:gdLst/>
          <a:ahLst/>
          <a:cxnLst/>
          <a:rect l="0" t="0" r="0" b="0"/>
          <a:pathLst>
            <a:path>
              <a:moveTo>
                <a:pt x="0" y="17885"/>
              </a:moveTo>
              <a:lnTo>
                <a:pt x="363442" y="1788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400843" y="2569039"/>
        <a:ext cx="18172" cy="18172"/>
      </dsp:txXfrm>
    </dsp:sp>
    <dsp:sp modelId="{F89EFD4E-7485-144E-8A33-58002D2082D7}">
      <dsp:nvSpPr>
        <dsp:cNvPr id="0" name=""/>
        <dsp:cNvSpPr/>
      </dsp:nvSpPr>
      <dsp:spPr>
        <a:xfrm>
          <a:off x="1122245" y="2366121"/>
          <a:ext cx="1211460" cy="12114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LIGA</a:t>
          </a:r>
          <a:r>
            <a:rPr lang="en-US" sz="1000" kern="1200" dirty="0"/>
            <a:t> </a:t>
          </a:r>
        </a:p>
      </dsp:txBody>
      <dsp:txXfrm>
        <a:off x="1299659" y="2543535"/>
        <a:ext cx="856632" cy="856632"/>
      </dsp:txXfrm>
    </dsp:sp>
    <dsp:sp modelId="{64B01B7E-16E6-BF47-BF40-6455C78FB763}">
      <dsp:nvSpPr>
        <dsp:cNvPr id="0" name=""/>
        <dsp:cNvSpPr/>
      </dsp:nvSpPr>
      <dsp:spPr>
        <a:xfrm rot="12600000">
          <a:off x="2287519" y="1788681"/>
          <a:ext cx="299871" cy="35771"/>
        </a:xfrm>
        <a:custGeom>
          <a:avLst/>
          <a:gdLst/>
          <a:ahLst/>
          <a:cxnLst/>
          <a:rect l="0" t="0" r="0" b="0"/>
          <a:pathLst>
            <a:path>
              <a:moveTo>
                <a:pt x="0" y="17885"/>
              </a:moveTo>
              <a:lnTo>
                <a:pt x="299871" y="1788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429959" y="1799070"/>
        <a:ext cx="14993" cy="14993"/>
      </dsp:txXfrm>
    </dsp:sp>
    <dsp:sp modelId="{8B822D31-098E-0E4B-8526-43623A124571}">
      <dsp:nvSpPr>
        <dsp:cNvPr id="0" name=""/>
        <dsp:cNvSpPr/>
      </dsp:nvSpPr>
      <dsp:spPr>
        <a:xfrm>
          <a:off x="1034481" y="787401"/>
          <a:ext cx="1386989" cy="12190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ORGANIZACIJA (USLOVI)</a:t>
          </a:r>
        </a:p>
      </dsp:txBody>
      <dsp:txXfrm>
        <a:off x="1237601" y="965933"/>
        <a:ext cx="980749" cy="86202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9BAEA8-330E-6442-AEB4-531FD1D7423C}">
      <dsp:nvSpPr>
        <dsp:cNvPr id="0" name=""/>
        <dsp:cNvSpPr/>
      </dsp:nvSpPr>
      <dsp:spPr>
        <a:xfrm>
          <a:off x="3237" y="722714"/>
          <a:ext cx="1946634" cy="656659"/>
        </a:xfrm>
        <a:prstGeom prst="rect">
          <a:avLst/>
        </a:prstGeom>
        <a:solidFill>
          <a:srgbClr val="33FF11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AEOROBNE IGRE	</a:t>
          </a:r>
        </a:p>
      </dsp:txBody>
      <dsp:txXfrm>
        <a:off x="3237" y="722714"/>
        <a:ext cx="1946634" cy="656659"/>
      </dsp:txXfrm>
    </dsp:sp>
    <dsp:sp modelId="{BE6E4925-71C1-1D47-A3DF-9821C5463E09}">
      <dsp:nvSpPr>
        <dsp:cNvPr id="0" name=""/>
        <dsp:cNvSpPr/>
      </dsp:nvSpPr>
      <dsp:spPr>
        <a:xfrm>
          <a:off x="3237" y="1379374"/>
          <a:ext cx="1946634" cy="25461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8vs8 </a:t>
          </a:r>
          <a:r>
            <a:rPr lang="mr-IN" sz="1800" kern="1200" dirty="0"/>
            <a:t>–</a:t>
          </a:r>
          <a:r>
            <a:rPr lang="en-US" sz="1800" kern="1200" dirty="0"/>
            <a:t> 10vs10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Veći</a:t>
          </a:r>
          <a:r>
            <a:rPr lang="en-US" sz="1800" kern="1200" dirty="0"/>
            <a:t> </a:t>
          </a:r>
          <a:r>
            <a:rPr lang="en-US" sz="1800" kern="1200" dirty="0" err="1"/>
            <a:t>prostori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8-10-12-15’ </a:t>
          </a:r>
          <a:r>
            <a:rPr lang="en-US" sz="1800" kern="1200" dirty="0" err="1"/>
            <a:t>trajanje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2-3’ </a:t>
          </a:r>
          <a:r>
            <a:rPr lang="en-US" sz="1800" kern="1200" dirty="0" err="1"/>
            <a:t>pauza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2-4 </a:t>
          </a:r>
          <a:r>
            <a:rPr lang="en-US" sz="1800" kern="1200" dirty="0" err="1"/>
            <a:t>ponavljanja</a:t>
          </a:r>
          <a:endParaRPr lang="en-US" sz="1800" kern="1200" dirty="0"/>
        </a:p>
      </dsp:txBody>
      <dsp:txXfrm>
        <a:off x="3237" y="1379374"/>
        <a:ext cx="1946634" cy="2546110"/>
      </dsp:txXfrm>
    </dsp:sp>
    <dsp:sp modelId="{C43C0B2E-96A1-6F46-8070-3F505398D23D}">
      <dsp:nvSpPr>
        <dsp:cNvPr id="0" name=""/>
        <dsp:cNvSpPr/>
      </dsp:nvSpPr>
      <dsp:spPr>
        <a:xfrm>
          <a:off x="2222400" y="722714"/>
          <a:ext cx="1946634" cy="656659"/>
        </a:xfrm>
        <a:prstGeom prst="rect">
          <a:avLst/>
        </a:prstGeom>
        <a:solidFill>
          <a:srgbClr val="FF660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IGRE BRZINE I REAKCIJE	</a:t>
          </a:r>
        </a:p>
      </dsp:txBody>
      <dsp:txXfrm>
        <a:off x="2222400" y="722714"/>
        <a:ext cx="1946634" cy="656659"/>
      </dsp:txXfrm>
    </dsp:sp>
    <dsp:sp modelId="{52CBDC86-B120-D140-9F01-26690577F731}">
      <dsp:nvSpPr>
        <dsp:cNvPr id="0" name=""/>
        <dsp:cNvSpPr/>
      </dsp:nvSpPr>
      <dsp:spPr>
        <a:xfrm>
          <a:off x="2222400" y="1379374"/>
          <a:ext cx="1946634" cy="25461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Veći</a:t>
          </a:r>
          <a:r>
            <a:rPr lang="en-US" sz="1800" kern="1200" dirty="0"/>
            <a:t> </a:t>
          </a:r>
          <a:r>
            <a:rPr lang="en-US" sz="1800" kern="1200" dirty="0" err="1"/>
            <a:t>broj</a:t>
          </a:r>
          <a:r>
            <a:rPr lang="en-US" sz="1800" kern="1200" dirty="0"/>
            <a:t> </a:t>
          </a:r>
          <a:r>
            <a:rPr lang="en-US" sz="1800" kern="1200" dirty="0" err="1"/>
            <a:t>igrača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Manji</a:t>
          </a:r>
          <a:r>
            <a:rPr lang="en-US" sz="1800" kern="1200" dirty="0"/>
            <a:t> </a:t>
          </a:r>
          <a:r>
            <a:rPr lang="en-US" sz="1800" kern="1200" dirty="0" err="1"/>
            <a:t>prostor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Ograničen</a:t>
          </a:r>
          <a:r>
            <a:rPr lang="en-US" sz="1800" kern="1200" dirty="0"/>
            <a:t> </a:t>
          </a:r>
          <a:r>
            <a:rPr lang="en-US" sz="1800" kern="1200" dirty="0" err="1"/>
            <a:t>broj</a:t>
          </a:r>
          <a:r>
            <a:rPr lang="en-US" sz="1800" kern="1200" dirty="0"/>
            <a:t> </a:t>
          </a:r>
          <a:r>
            <a:rPr lang="en-US" sz="1800" kern="1200" dirty="0" err="1"/>
            <a:t>dodira</a:t>
          </a:r>
          <a:r>
            <a:rPr lang="en-US" sz="1800" kern="1200" dirty="0"/>
            <a:t> </a:t>
          </a:r>
          <a:r>
            <a:rPr lang="mr-IN" sz="1800" kern="1200" dirty="0"/>
            <a:t>–</a:t>
          </a:r>
          <a:r>
            <a:rPr lang="en-US" sz="1800" kern="1200" dirty="0"/>
            <a:t> 1-2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Kraće</a:t>
          </a:r>
          <a:r>
            <a:rPr lang="en-US" sz="1800" kern="1200" dirty="0"/>
            <a:t> </a:t>
          </a:r>
          <a:r>
            <a:rPr lang="en-US" sz="1800" kern="1200" dirty="0" err="1"/>
            <a:t>vreme</a:t>
          </a:r>
          <a:r>
            <a:rPr lang="en-US" sz="1800" kern="1200" dirty="0"/>
            <a:t> </a:t>
          </a:r>
          <a:r>
            <a:rPr lang="en-US" sz="1800" kern="1200" dirty="0" err="1"/>
            <a:t>trajanje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Optimlana</a:t>
          </a:r>
          <a:r>
            <a:rPr lang="en-US" sz="1800" kern="1200" dirty="0"/>
            <a:t> </a:t>
          </a:r>
          <a:r>
            <a:rPr lang="en-US" sz="1800" kern="1200" dirty="0" err="1"/>
            <a:t>pauza</a:t>
          </a:r>
          <a:endParaRPr lang="en-US" sz="1800" kern="1200" dirty="0"/>
        </a:p>
      </dsp:txBody>
      <dsp:txXfrm>
        <a:off x="2222400" y="1379374"/>
        <a:ext cx="1946634" cy="2546110"/>
      </dsp:txXfrm>
    </dsp:sp>
    <dsp:sp modelId="{8DB87828-FA67-4146-B87B-A0548D29D3C7}">
      <dsp:nvSpPr>
        <dsp:cNvPr id="0" name=""/>
        <dsp:cNvSpPr/>
      </dsp:nvSpPr>
      <dsp:spPr>
        <a:xfrm>
          <a:off x="4441564" y="722714"/>
          <a:ext cx="1946634" cy="656659"/>
        </a:xfrm>
        <a:prstGeom prst="rect">
          <a:avLst/>
        </a:prstGeom>
        <a:solidFill>
          <a:srgbClr val="FF000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PAM IGRE</a:t>
          </a:r>
        </a:p>
      </dsp:txBody>
      <dsp:txXfrm>
        <a:off x="4441564" y="722714"/>
        <a:ext cx="1946634" cy="656659"/>
      </dsp:txXfrm>
    </dsp:sp>
    <dsp:sp modelId="{B9513960-4D28-8146-8F60-DC9ECC7DFCF3}">
      <dsp:nvSpPr>
        <dsp:cNvPr id="0" name=""/>
        <dsp:cNvSpPr/>
      </dsp:nvSpPr>
      <dsp:spPr>
        <a:xfrm>
          <a:off x="4441564" y="1379374"/>
          <a:ext cx="1946634" cy="25461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Viosko-intenzivne</a:t>
          </a:r>
          <a:r>
            <a:rPr lang="en-US" sz="1800" kern="1200" dirty="0"/>
            <a:t> </a:t>
          </a:r>
          <a:r>
            <a:rPr lang="en-US" sz="1800" kern="1200" dirty="0" err="1"/>
            <a:t>igre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Optimalni</a:t>
          </a:r>
          <a:r>
            <a:rPr lang="en-US" sz="1800" kern="1200" dirty="0"/>
            <a:t> </a:t>
          </a:r>
          <a:r>
            <a:rPr lang="en-US" sz="1800" kern="1200" dirty="0" err="1"/>
            <a:t>prostor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4vs4 </a:t>
          </a:r>
          <a:r>
            <a:rPr lang="mr-IN" sz="1800" kern="1200" dirty="0"/>
            <a:t>–</a:t>
          </a:r>
          <a:r>
            <a:rPr lang="en-US" sz="1800" kern="1200" dirty="0"/>
            <a:t> 7vs7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4-8’ </a:t>
          </a:r>
          <a:r>
            <a:rPr lang="en-US" sz="1800" kern="1200" dirty="0" err="1"/>
            <a:t>trajanje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2-3’ </a:t>
          </a:r>
          <a:r>
            <a:rPr lang="en-US" sz="1800" kern="1200" dirty="0" err="1"/>
            <a:t>pauza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3-4 </a:t>
          </a:r>
          <a:r>
            <a:rPr lang="en-US" sz="1800" kern="1200" dirty="0" err="1"/>
            <a:t>ponavljanja</a:t>
          </a:r>
          <a:endParaRPr lang="en-US" sz="1800" kern="1200" dirty="0"/>
        </a:p>
      </dsp:txBody>
      <dsp:txXfrm>
        <a:off x="4441564" y="1379374"/>
        <a:ext cx="1946634" cy="2546110"/>
      </dsp:txXfrm>
    </dsp:sp>
    <dsp:sp modelId="{47DD92AF-22E2-174C-9433-AFC0E6FB4332}">
      <dsp:nvSpPr>
        <dsp:cNvPr id="0" name=""/>
        <dsp:cNvSpPr/>
      </dsp:nvSpPr>
      <dsp:spPr>
        <a:xfrm>
          <a:off x="6660727" y="722714"/>
          <a:ext cx="1946634" cy="656659"/>
        </a:xfrm>
        <a:prstGeom prst="rect">
          <a:avLst/>
        </a:prstGeom>
        <a:solidFill>
          <a:srgbClr val="FF000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IGRE SNAGE</a:t>
          </a:r>
        </a:p>
      </dsp:txBody>
      <dsp:txXfrm>
        <a:off x="6660727" y="722714"/>
        <a:ext cx="1946634" cy="656659"/>
      </dsp:txXfrm>
    </dsp:sp>
    <dsp:sp modelId="{733A6405-6B33-0246-B2D3-FEB5969B2A34}">
      <dsp:nvSpPr>
        <dsp:cNvPr id="0" name=""/>
        <dsp:cNvSpPr/>
      </dsp:nvSpPr>
      <dsp:spPr>
        <a:xfrm>
          <a:off x="6660727" y="1379374"/>
          <a:ext cx="1946634" cy="25461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Duel </a:t>
          </a:r>
          <a:r>
            <a:rPr lang="en-US" sz="1800" kern="1200" dirty="0" err="1"/>
            <a:t>igre</a:t>
          </a:r>
          <a:r>
            <a:rPr lang="en-US" sz="1800" kern="1200" dirty="0"/>
            <a:t> - </a:t>
          </a:r>
          <a:r>
            <a:rPr lang="en-US" sz="1800" kern="1200" dirty="0" err="1"/>
            <a:t>kontakt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Manji</a:t>
          </a:r>
          <a:r>
            <a:rPr lang="en-US" sz="1800" kern="1200" dirty="0"/>
            <a:t> </a:t>
          </a:r>
          <a:r>
            <a:rPr lang="en-US" sz="1800" kern="1200" dirty="0" err="1"/>
            <a:t>prostor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1vs1 </a:t>
          </a:r>
          <a:r>
            <a:rPr lang="mr-IN" sz="1800" kern="1200" dirty="0"/>
            <a:t>–</a:t>
          </a:r>
          <a:r>
            <a:rPr lang="en-US" sz="1800" kern="1200" dirty="0"/>
            <a:t> 3vs3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20-45’’ </a:t>
          </a:r>
          <a:r>
            <a:rPr lang="en-US" sz="1800" kern="1200" dirty="0" err="1"/>
            <a:t>trajanje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2-3’ </a:t>
          </a:r>
          <a:r>
            <a:rPr lang="en-US" sz="1800" kern="1200" dirty="0" err="1"/>
            <a:t>pauza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3-5 </a:t>
          </a:r>
          <a:r>
            <a:rPr lang="en-US" sz="1800" kern="1200" dirty="0" err="1"/>
            <a:t>ponavljnja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/>
        </a:p>
      </dsp:txBody>
      <dsp:txXfrm>
        <a:off x="6660727" y="1379374"/>
        <a:ext cx="1946634" cy="25461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C61631-B5AB-7B46-A86D-45A8F2AC6AC3}">
      <dsp:nvSpPr>
        <dsp:cNvPr id="0" name=""/>
        <dsp:cNvSpPr/>
      </dsp:nvSpPr>
      <dsp:spPr>
        <a:xfrm>
          <a:off x="1178655" y="187801"/>
          <a:ext cx="3727132" cy="1294383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1639D6-6AB2-CF44-B24F-9A37E49F70ED}">
      <dsp:nvSpPr>
        <dsp:cNvPr id="0" name=""/>
        <dsp:cNvSpPr/>
      </dsp:nvSpPr>
      <dsp:spPr>
        <a:xfrm>
          <a:off x="2686843" y="3357308"/>
          <a:ext cx="722312" cy="462280"/>
        </a:xfrm>
        <a:prstGeom prst="down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CF226B45-913D-0E4F-8F11-7ED92C805A35}">
      <dsp:nvSpPr>
        <dsp:cNvPr id="0" name=""/>
        <dsp:cNvSpPr/>
      </dsp:nvSpPr>
      <dsp:spPr>
        <a:xfrm>
          <a:off x="1314450" y="3727132"/>
          <a:ext cx="3467099" cy="866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TRENAŽNI PROCES</a:t>
          </a:r>
        </a:p>
      </dsp:txBody>
      <dsp:txXfrm>
        <a:off x="1314450" y="3727132"/>
        <a:ext cx="3467099" cy="866774"/>
      </dsp:txXfrm>
    </dsp:sp>
    <dsp:sp modelId="{DF60F07E-AF68-DD44-BF08-B1D519555466}">
      <dsp:nvSpPr>
        <dsp:cNvPr id="0" name=""/>
        <dsp:cNvSpPr/>
      </dsp:nvSpPr>
      <dsp:spPr>
        <a:xfrm>
          <a:off x="2533713" y="1582153"/>
          <a:ext cx="1300162" cy="13001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STRUKTURA FUDBALSKE IGRE</a:t>
          </a:r>
        </a:p>
      </dsp:txBody>
      <dsp:txXfrm>
        <a:off x="2724117" y="1772557"/>
        <a:ext cx="919354" cy="919354"/>
      </dsp:txXfrm>
    </dsp:sp>
    <dsp:sp modelId="{0EC53315-D86D-EB4B-BFEC-825CBF11DF62}">
      <dsp:nvSpPr>
        <dsp:cNvPr id="0" name=""/>
        <dsp:cNvSpPr/>
      </dsp:nvSpPr>
      <dsp:spPr>
        <a:xfrm>
          <a:off x="979492" y="606742"/>
          <a:ext cx="2068506" cy="13001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TEHNIČKO-TAKTIČKE SPOSBNOST IGRAČA</a:t>
          </a:r>
        </a:p>
      </dsp:txBody>
      <dsp:txXfrm>
        <a:off x="1282418" y="797146"/>
        <a:ext cx="1462654" cy="919354"/>
      </dsp:txXfrm>
    </dsp:sp>
    <dsp:sp modelId="{3B7E0A88-773C-1C4F-AB0C-ACE0235D3013}">
      <dsp:nvSpPr>
        <dsp:cNvPr id="0" name=""/>
        <dsp:cNvSpPr/>
      </dsp:nvSpPr>
      <dsp:spPr>
        <a:xfrm>
          <a:off x="2897813" y="292392"/>
          <a:ext cx="1826585" cy="13001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PSIHO-FIZIČKE KARAKTERISTIKE IGRAČE</a:t>
          </a:r>
        </a:p>
      </dsp:txBody>
      <dsp:txXfrm>
        <a:off x="3165310" y="482796"/>
        <a:ext cx="1291591" cy="919354"/>
      </dsp:txXfrm>
    </dsp:sp>
    <dsp:sp modelId="{2F29DDBD-35B2-E94A-99B0-39C49BA0AE83}">
      <dsp:nvSpPr>
        <dsp:cNvPr id="0" name=""/>
        <dsp:cNvSpPr/>
      </dsp:nvSpPr>
      <dsp:spPr>
        <a:xfrm>
          <a:off x="274317" y="28892"/>
          <a:ext cx="5547365" cy="3235959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C7275-4A84-0948-B83D-5579E276405D}">
      <dsp:nvSpPr>
        <dsp:cNvPr id="0" name=""/>
        <dsp:cNvSpPr/>
      </dsp:nvSpPr>
      <dsp:spPr>
        <a:xfrm>
          <a:off x="2293915" y="280281"/>
          <a:ext cx="3802075" cy="3802075"/>
        </a:xfrm>
        <a:prstGeom prst="pie">
          <a:avLst>
            <a:gd name="adj1" fmla="val 16200000"/>
            <a:gd name="adj2" fmla="val 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alpha val="9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DEFANZIVNA TRANZICIJA</a:t>
          </a:r>
        </a:p>
      </dsp:txBody>
      <dsp:txXfrm>
        <a:off x="4312183" y="1068307"/>
        <a:ext cx="1403146" cy="1041044"/>
      </dsp:txXfrm>
    </dsp:sp>
    <dsp:sp modelId="{1F831A4F-7F8A-714C-BBA9-7C0C7CD2A98F}">
      <dsp:nvSpPr>
        <dsp:cNvPr id="0" name=""/>
        <dsp:cNvSpPr/>
      </dsp:nvSpPr>
      <dsp:spPr>
        <a:xfrm>
          <a:off x="2293915" y="407922"/>
          <a:ext cx="3802075" cy="3802075"/>
        </a:xfrm>
        <a:prstGeom prst="pie">
          <a:avLst>
            <a:gd name="adj1" fmla="val 0"/>
            <a:gd name="adj2" fmla="val 540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98000"/>
                <a:shade val="25000"/>
                <a:satMod val="250000"/>
              </a:schemeClr>
            </a:gs>
            <a:gs pos="68000">
              <a:schemeClr val="accent1">
                <a:alpha val="90000"/>
                <a:hueOff val="0"/>
                <a:satOff val="0"/>
                <a:lumOff val="0"/>
                <a:alphaOff val="-13333"/>
                <a:tint val="86000"/>
                <a:satMod val="11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alpha val="90000"/>
              <a:hueOff val="0"/>
              <a:satOff val="0"/>
              <a:lumOff val="0"/>
              <a:alphaOff val="-13333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ODBRANA</a:t>
          </a:r>
        </a:p>
      </dsp:txBody>
      <dsp:txXfrm>
        <a:off x="4312183" y="2380928"/>
        <a:ext cx="1403146" cy="1041044"/>
      </dsp:txXfrm>
    </dsp:sp>
    <dsp:sp modelId="{66F89CF6-0411-B74D-ABB3-DF86671B4323}">
      <dsp:nvSpPr>
        <dsp:cNvPr id="0" name=""/>
        <dsp:cNvSpPr/>
      </dsp:nvSpPr>
      <dsp:spPr>
        <a:xfrm>
          <a:off x="2131941" y="407922"/>
          <a:ext cx="3802075" cy="3802075"/>
        </a:xfrm>
        <a:prstGeom prst="pie">
          <a:avLst>
            <a:gd name="adj1" fmla="val 5400000"/>
            <a:gd name="adj2" fmla="val 1080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98000"/>
                <a:shade val="25000"/>
                <a:satMod val="250000"/>
              </a:schemeClr>
            </a:gs>
            <a:gs pos="68000">
              <a:schemeClr val="accent1">
                <a:alpha val="90000"/>
                <a:hueOff val="0"/>
                <a:satOff val="0"/>
                <a:lumOff val="0"/>
                <a:alphaOff val="-26667"/>
                <a:tint val="86000"/>
                <a:satMod val="11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alpha val="90000"/>
              <a:hueOff val="0"/>
              <a:satOff val="0"/>
              <a:lumOff val="0"/>
              <a:alphaOff val="-26667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OFANZIVNA TRANZICIJA</a:t>
          </a:r>
        </a:p>
      </dsp:txBody>
      <dsp:txXfrm>
        <a:off x="2512602" y="2380928"/>
        <a:ext cx="1403146" cy="1041044"/>
      </dsp:txXfrm>
    </dsp:sp>
    <dsp:sp modelId="{B27A73EC-4050-134C-A5B0-84A4007CE75C}">
      <dsp:nvSpPr>
        <dsp:cNvPr id="0" name=""/>
        <dsp:cNvSpPr/>
      </dsp:nvSpPr>
      <dsp:spPr>
        <a:xfrm>
          <a:off x="2131941" y="280281"/>
          <a:ext cx="3802075" cy="3802075"/>
        </a:xfrm>
        <a:prstGeom prst="pie">
          <a:avLst>
            <a:gd name="adj1" fmla="val 10800000"/>
            <a:gd name="adj2" fmla="val 1620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8000"/>
                <a:shade val="25000"/>
                <a:satMod val="250000"/>
              </a:schemeClr>
            </a:gs>
            <a:gs pos="68000">
              <a:schemeClr val="accent1">
                <a:alpha val="90000"/>
                <a:hueOff val="0"/>
                <a:satOff val="0"/>
                <a:lumOff val="0"/>
                <a:alphaOff val="-40000"/>
                <a:tint val="86000"/>
                <a:satMod val="11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alpha val="90000"/>
              <a:hueOff val="0"/>
              <a:satOff val="0"/>
              <a:lumOff val="0"/>
              <a:alphaOff val="-4000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NAPAD</a:t>
          </a:r>
        </a:p>
      </dsp:txBody>
      <dsp:txXfrm>
        <a:off x="2512602" y="1068307"/>
        <a:ext cx="1403146" cy="1041044"/>
      </dsp:txXfrm>
    </dsp:sp>
    <dsp:sp modelId="{5F0CDAA7-D3EB-7C46-BA7B-0120C743B75A}">
      <dsp:nvSpPr>
        <dsp:cNvPr id="0" name=""/>
        <dsp:cNvSpPr/>
      </dsp:nvSpPr>
      <dsp:spPr>
        <a:xfrm>
          <a:off x="2058549" y="44915"/>
          <a:ext cx="4272808" cy="4272808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shade val="9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2611A5B-F919-504F-9563-EE556D4D96B3}">
      <dsp:nvSpPr>
        <dsp:cNvPr id="0" name=""/>
        <dsp:cNvSpPr/>
      </dsp:nvSpPr>
      <dsp:spPr>
        <a:xfrm>
          <a:off x="2058549" y="172556"/>
          <a:ext cx="4272808" cy="4272808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gradFill rotWithShape="0">
          <a:gsLst>
            <a:gs pos="0">
              <a:schemeClr val="accent1">
                <a:shade val="90000"/>
                <a:hueOff val="266651"/>
                <a:satOff val="-14174"/>
                <a:lumOff val="13995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shade val="90000"/>
                <a:hueOff val="266651"/>
                <a:satOff val="-14174"/>
                <a:lumOff val="13995"/>
                <a:alphaOff val="0"/>
                <a:tint val="86000"/>
                <a:satMod val="115000"/>
              </a:schemeClr>
            </a:gs>
            <a:gs pos="100000">
              <a:schemeClr val="accent1">
                <a:shade val="90000"/>
                <a:hueOff val="266651"/>
                <a:satOff val="-14174"/>
                <a:lumOff val="13995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90000"/>
              <a:hueOff val="266651"/>
              <a:satOff val="-14174"/>
              <a:lumOff val="13995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E3A7959-7323-5B4B-A371-B57C18B63750}">
      <dsp:nvSpPr>
        <dsp:cNvPr id="0" name=""/>
        <dsp:cNvSpPr/>
      </dsp:nvSpPr>
      <dsp:spPr>
        <a:xfrm>
          <a:off x="1896575" y="172556"/>
          <a:ext cx="4272808" cy="4272808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gradFill rotWithShape="0">
          <a:gsLst>
            <a:gs pos="0">
              <a:schemeClr val="accent1">
                <a:shade val="90000"/>
                <a:hueOff val="533301"/>
                <a:satOff val="-28349"/>
                <a:lumOff val="27989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shade val="90000"/>
                <a:hueOff val="533301"/>
                <a:satOff val="-28349"/>
                <a:lumOff val="27989"/>
                <a:alphaOff val="0"/>
                <a:tint val="86000"/>
                <a:satMod val="115000"/>
              </a:schemeClr>
            </a:gs>
            <a:gs pos="100000">
              <a:schemeClr val="accent1">
                <a:shade val="90000"/>
                <a:hueOff val="533301"/>
                <a:satOff val="-28349"/>
                <a:lumOff val="27989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90000"/>
              <a:hueOff val="533301"/>
              <a:satOff val="-28349"/>
              <a:lumOff val="2798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CC14838-F036-AD44-8B34-B3D3496CCB75}">
      <dsp:nvSpPr>
        <dsp:cNvPr id="0" name=""/>
        <dsp:cNvSpPr/>
      </dsp:nvSpPr>
      <dsp:spPr>
        <a:xfrm>
          <a:off x="1896575" y="44915"/>
          <a:ext cx="4272808" cy="4272808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gradFill rotWithShape="0">
          <a:gsLst>
            <a:gs pos="0">
              <a:schemeClr val="accent1">
                <a:shade val="90000"/>
                <a:hueOff val="799952"/>
                <a:satOff val="-42523"/>
                <a:lumOff val="41984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shade val="90000"/>
                <a:hueOff val="799952"/>
                <a:satOff val="-42523"/>
                <a:lumOff val="41984"/>
                <a:alphaOff val="0"/>
                <a:tint val="86000"/>
                <a:satMod val="115000"/>
              </a:schemeClr>
            </a:gs>
            <a:gs pos="100000">
              <a:schemeClr val="accent1">
                <a:shade val="90000"/>
                <a:hueOff val="799952"/>
                <a:satOff val="-42523"/>
                <a:lumOff val="41984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90000"/>
              <a:hueOff val="799952"/>
              <a:satOff val="-42523"/>
              <a:lumOff val="41984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79DF5F-463C-DE40-B6B3-CA6B426CBF64}">
      <dsp:nvSpPr>
        <dsp:cNvPr id="0" name=""/>
        <dsp:cNvSpPr/>
      </dsp:nvSpPr>
      <dsp:spPr>
        <a:xfrm rot="16200000">
          <a:off x="253" y="580925"/>
          <a:ext cx="2902148" cy="2902148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Pre </a:t>
          </a:r>
          <a:r>
            <a:rPr lang="en-US" sz="3400" kern="1200" dirty="0" err="1"/>
            <a:t>utakmice</a:t>
          </a:r>
          <a:endParaRPr lang="en-US" sz="3400" kern="1200" dirty="0"/>
        </a:p>
      </dsp:txBody>
      <dsp:txXfrm rot="5400000">
        <a:off x="508129" y="1306462"/>
        <a:ext cx="2394272" cy="1451074"/>
      </dsp:txXfrm>
    </dsp:sp>
    <dsp:sp modelId="{1A4B049F-D6B1-F648-ABD1-80243796F0FA}">
      <dsp:nvSpPr>
        <dsp:cNvPr id="0" name=""/>
        <dsp:cNvSpPr/>
      </dsp:nvSpPr>
      <dsp:spPr>
        <a:xfrm rot="5400000">
          <a:off x="3193598" y="580925"/>
          <a:ext cx="2902148" cy="2902148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 err="1"/>
            <a:t>Posle</a:t>
          </a:r>
          <a:r>
            <a:rPr lang="en-US" sz="3400" kern="1200" dirty="0"/>
            <a:t> </a:t>
          </a:r>
          <a:r>
            <a:rPr lang="en-US" sz="3400" kern="1200" dirty="0" err="1"/>
            <a:t>utakmice</a:t>
          </a:r>
          <a:endParaRPr lang="en-US" sz="3400" kern="1200" dirty="0"/>
        </a:p>
      </dsp:txBody>
      <dsp:txXfrm rot="-5400000">
        <a:off x="3193598" y="1306462"/>
        <a:ext cx="2394272" cy="14510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E317BC-B3F5-BE40-9C4C-6BF1E4AAF9FC}">
      <dsp:nvSpPr>
        <dsp:cNvPr id="0" name=""/>
        <dsp:cNvSpPr/>
      </dsp:nvSpPr>
      <dsp:spPr>
        <a:xfrm>
          <a:off x="3795" y="1704454"/>
          <a:ext cx="1176486" cy="7058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>
              <a:solidFill>
                <a:schemeClr val="lt1">
                  <a:alpha val="69000"/>
                </a:schemeClr>
              </a:solidFill>
            </a:rPr>
            <a:t>-2DM</a:t>
          </a:r>
        </a:p>
      </dsp:txBody>
      <dsp:txXfrm>
        <a:off x="24470" y="1725129"/>
        <a:ext cx="1135136" cy="664541"/>
      </dsp:txXfrm>
    </dsp:sp>
    <dsp:sp modelId="{51D3BC95-2EEB-AD4D-B303-58F49194C052}">
      <dsp:nvSpPr>
        <dsp:cNvPr id="0" name=""/>
        <dsp:cNvSpPr/>
      </dsp:nvSpPr>
      <dsp:spPr>
        <a:xfrm rot="10800000">
          <a:off x="1297930" y="1911515"/>
          <a:ext cx="249415" cy="2917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>
            <a:solidFill>
              <a:schemeClr val="lt1">
                <a:alpha val="69000"/>
              </a:schemeClr>
            </a:solidFill>
          </a:endParaRPr>
        </a:p>
      </dsp:txBody>
      <dsp:txXfrm>
        <a:off x="1372754" y="1969869"/>
        <a:ext cx="174591" cy="175060"/>
      </dsp:txXfrm>
    </dsp:sp>
    <dsp:sp modelId="{5667AEED-8C5F-2448-B390-A8063E0AAAA3}">
      <dsp:nvSpPr>
        <dsp:cNvPr id="0" name=""/>
        <dsp:cNvSpPr/>
      </dsp:nvSpPr>
      <dsp:spPr>
        <a:xfrm>
          <a:off x="1650875" y="1704454"/>
          <a:ext cx="1176486" cy="7058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>
              <a:solidFill>
                <a:schemeClr val="lt1">
                  <a:alpha val="69000"/>
                </a:schemeClr>
              </a:solidFill>
            </a:rPr>
            <a:t>-1DM</a:t>
          </a:r>
        </a:p>
      </dsp:txBody>
      <dsp:txXfrm>
        <a:off x="1671550" y="1725129"/>
        <a:ext cx="1135136" cy="664541"/>
      </dsp:txXfrm>
    </dsp:sp>
    <dsp:sp modelId="{8ED8A94F-EFDF-364A-806D-192BF7C14186}">
      <dsp:nvSpPr>
        <dsp:cNvPr id="0" name=""/>
        <dsp:cNvSpPr/>
      </dsp:nvSpPr>
      <dsp:spPr>
        <a:xfrm rot="10800000">
          <a:off x="2945010" y="1911515"/>
          <a:ext cx="249415" cy="2917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>
            <a:solidFill>
              <a:schemeClr val="lt1">
                <a:alpha val="69000"/>
              </a:schemeClr>
            </a:solidFill>
          </a:endParaRPr>
        </a:p>
      </dsp:txBody>
      <dsp:txXfrm>
        <a:off x="3019834" y="1969869"/>
        <a:ext cx="174591" cy="175060"/>
      </dsp:txXfrm>
    </dsp:sp>
    <dsp:sp modelId="{7E1BD5B9-7406-A146-838F-A456E141B382}">
      <dsp:nvSpPr>
        <dsp:cNvPr id="0" name=""/>
        <dsp:cNvSpPr/>
      </dsp:nvSpPr>
      <dsp:spPr>
        <a:xfrm>
          <a:off x="3297956" y="1704454"/>
          <a:ext cx="1176486" cy="7058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>
              <a:solidFill>
                <a:schemeClr val="lt1">
                  <a:alpha val="69000"/>
                </a:schemeClr>
              </a:solidFill>
            </a:rPr>
            <a:t>MEČ</a:t>
          </a:r>
        </a:p>
      </dsp:txBody>
      <dsp:txXfrm>
        <a:off x="3318631" y="1725129"/>
        <a:ext cx="1135136" cy="664541"/>
      </dsp:txXfrm>
    </dsp:sp>
    <dsp:sp modelId="{71248B55-3EEF-5748-ABC5-09F19F7443FB}">
      <dsp:nvSpPr>
        <dsp:cNvPr id="0" name=""/>
        <dsp:cNvSpPr/>
      </dsp:nvSpPr>
      <dsp:spPr>
        <a:xfrm>
          <a:off x="4592091" y="1911515"/>
          <a:ext cx="249415" cy="2917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>
            <a:solidFill>
              <a:schemeClr val="lt1">
                <a:alpha val="69000"/>
              </a:schemeClr>
            </a:solidFill>
          </a:endParaRPr>
        </a:p>
      </dsp:txBody>
      <dsp:txXfrm>
        <a:off x="4592091" y="1969869"/>
        <a:ext cx="174591" cy="175060"/>
      </dsp:txXfrm>
    </dsp:sp>
    <dsp:sp modelId="{33F20AA3-5EFF-484A-8156-8BAA5C4032F1}">
      <dsp:nvSpPr>
        <dsp:cNvPr id="0" name=""/>
        <dsp:cNvSpPr/>
      </dsp:nvSpPr>
      <dsp:spPr>
        <a:xfrm>
          <a:off x="4945037" y="1704454"/>
          <a:ext cx="1176486" cy="7058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>
              <a:solidFill>
                <a:schemeClr val="lt1">
                  <a:alpha val="69000"/>
                </a:schemeClr>
              </a:solidFill>
            </a:rPr>
            <a:t>1DM</a:t>
          </a:r>
        </a:p>
      </dsp:txBody>
      <dsp:txXfrm>
        <a:off x="4965712" y="1725129"/>
        <a:ext cx="1135136" cy="664541"/>
      </dsp:txXfrm>
    </dsp:sp>
    <dsp:sp modelId="{C5D3AABD-91B2-E449-8A41-30EFF138998F}">
      <dsp:nvSpPr>
        <dsp:cNvPr id="0" name=""/>
        <dsp:cNvSpPr/>
      </dsp:nvSpPr>
      <dsp:spPr>
        <a:xfrm>
          <a:off x="6239172" y="1911515"/>
          <a:ext cx="249415" cy="2917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>
            <a:solidFill>
              <a:schemeClr val="lt1">
                <a:alpha val="69000"/>
              </a:schemeClr>
            </a:solidFill>
          </a:endParaRPr>
        </a:p>
      </dsp:txBody>
      <dsp:txXfrm>
        <a:off x="6239172" y="1969869"/>
        <a:ext cx="174591" cy="175060"/>
      </dsp:txXfrm>
    </dsp:sp>
    <dsp:sp modelId="{7845741E-E778-B740-8F8D-513D91BAF027}">
      <dsp:nvSpPr>
        <dsp:cNvPr id="0" name=""/>
        <dsp:cNvSpPr/>
      </dsp:nvSpPr>
      <dsp:spPr>
        <a:xfrm>
          <a:off x="6592118" y="1704454"/>
          <a:ext cx="1176486" cy="7058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>
              <a:solidFill>
                <a:schemeClr val="lt1">
                  <a:alpha val="69000"/>
                </a:schemeClr>
              </a:solidFill>
            </a:rPr>
            <a:t>2DM</a:t>
          </a:r>
        </a:p>
      </dsp:txBody>
      <dsp:txXfrm>
        <a:off x="6612793" y="1725129"/>
        <a:ext cx="1135136" cy="6645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A85500-895C-B44A-B98B-0FBCE42EA9A5}">
      <dsp:nvSpPr>
        <dsp:cNvPr id="0" name=""/>
        <dsp:cNvSpPr/>
      </dsp:nvSpPr>
      <dsp:spPr>
        <a:xfrm>
          <a:off x="3643" y="1318479"/>
          <a:ext cx="1396603" cy="4608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bg1"/>
              </a:solidFill>
            </a:rPr>
            <a:t>SI</a:t>
          </a:r>
        </a:p>
      </dsp:txBody>
      <dsp:txXfrm>
        <a:off x="3643" y="1318479"/>
        <a:ext cx="1396603" cy="460800"/>
      </dsp:txXfrm>
    </dsp:sp>
    <dsp:sp modelId="{E96E129F-F60A-FE41-8A09-7AD1CAD4673D}">
      <dsp:nvSpPr>
        <dsp:cNvPr id="0" name=""/>
        <dsp:cNvSpPr/>
      </dsp:nvSpPr>
      <dsp:spPr>
        <a:xfrm>
          <a:off x="3643" y="1779280"/>
          <a:ext cx="1396603" cy="9662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 err="1"/>
            <a:t>Raznovrstan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 err="1"/>
            <a:t>Opterećenje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600" kern="1200" dirty="0"/>
        </a:p>
      </dsp:txBody>
      <dsp:txXfrm>
        <a:off x="3643" y="1779280"/>
        <a:ext cx="1396603" cy="966240"/>
      </dsp:txXfrm>
    </dsp:sp>
    <dsp:sp modelId="{50806247-BD75-904D-971D-F953F2111102}">
      <dsp:nvSpPr>
        <dsp:cNvPr id="0" name=""/>
        <dsp:cNvSpPr/>
      </dsp:nvSpPr>
      <dsp:spPr>
        <a:xfrm>
          <a:off x="1595770" y="1318479"/>
          <a:ext cx="1396603" cy="460800"/>
        </a:xfrm>
        <a:prstGeom prst="rect">
          <a:avLst/>
        </a:prstGeom>
        <a:solidFill>
          <a:srgbClr val="33FF1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bg1"/>
              </a:solidFill>
            </a:rPr>
            <a:t>NI</a:t>
          </a:r>
        </a:p>
      </dsp:txBody>
      <dsp:txXfrm>
        <a:off x="1595770" y="1318479"/>
        <a:ext cx="1396603" cy="460800"/>
      </dsp:txXfrm>
    </dsp:sp>
    <dsp:sp modelId="{5492C86E-49C7-D14B-AC56-1B827A954919}">
      <dsp:nvSpPr>
        <dsp:cNvPr id="0" name=""/>
        <dsp:cNvSpPr/>
      </dsp:nvSpPr>
      <dsp:spPr>
        <a:xfrm>
          <a:off x="1595770" y="1779280"/>
          <a:ext cx="1396603" cy="9662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 err="1"/>
            <a:t>Trening</a:t>
          </a:r>
          <a:r>
            <a:rPr lang="en-GB" sz="1600" kern="1200" dirty="0"/>
            <a:t> pred </a:t>
          </a:r>
          <a:r>
            <a:rPr lang="en-GB" sz="1600" kern="1200" dirty="0" err="1"/>
            <a:t>utakmicu</a:t>
          </a:r>
          <a:endParaRPr lang="en-GB" sz="1600" kern="1200" dirty="0"/>
        </a:p>
      </dsp:txBody>
      <dsp:txXfrm>
        <a:off x="1595770" y="1779280"/>
        <a:ext cx="1396603" cy="966240"/>
      </dsp:txXfrm>
    </dsp:sp>
    <dsp:sp modelId="{9844F046-574F-CD46-817B-FEE0EEEF5A3C}">
      <dsp:nvSpPr>
        <dsp:cNvPr id="0" name=""/>
        <dsp:cNvSpPr/>
      </dsp:nvSpPr>
      <dsp:spPr>
        <a:xfrm>
          <a:off x="3187898" y="1318479"/>
          <a:ext cx="1396603" cy="460800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bg1"/>
              </a:solidFill>
            </a:rPr>
            <a:t>MAX</a:t>
          </a:r>
        </a:p>
      </dsp:txBody>
      <dsp:txXfrm>
        <a:off x="3187898" y="1318479"/>
        <a:ext cx="1396603" cy="460800"/>
      </dsp:txXfrm>
    </dsp:sp>
    <dsp:sp modelId="{F4471374-4B16-4B48-B5E6-B14018DE0F56}">
      <dsp:nvSpPr>
        <dsp:cNvPr id="0" name=""/>
        <dsp:cNvSpPr/>
      </dsp:nvSpPr>
      <dsp:spPr>
        <a:xfrm>
          <a:off x="3187898" y="1779280"/>
          <a:ext cx="1396603" cy="9662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600" kern="1200" dirty="0"/>
        </a:p>
      </dsp:txBody>
      <dsp:txXfrm>
        <a:off x="3187898" y="1779280"/>
        <a:ext cx="1396603" cy="966240"/>
      </dsp:txXfrm>
    </dsp:sp>
    <dsp:sp modelId="{45D47348-6A2E-6740-B5C8-EEB97413EF4F}">
      <dsp:nvSpPr>
        <dsp:cNvPr id="0" name=""/>
        <dsp:cNvSpPr/>
      </dsp:nvSpPr>
      <dsp:spPr>
        <a:xfrm>
          <a:off x="4780026" y="1318479"/>
          <a:ext cx="1396603" cy="460800"/>
        </a:xfrm>
        <a:prstGeom prst="rect">
          <a:avLst/>
        </a:prstGeom>
        <a:solidFill>
          <a:schemeClr val="tx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bg1"/>
              </a:solidFill>
            </a:rPr>
            <a:t>SD</a:t>
          </a:r>
        </a:p>
      </dsp:txBody>
      <dsp:txXfrm>
        <a:off x="4780026" y="1318479"/>
        <a:ext cx="1396603" cy="460800"/>
      </dsp:txXfrm>
    </dsp:sp>
    <dsp:sp modelId="{D215DAB2-64B3-8340-9003-4B501B1BCFCA}">
      <dsp:nvSpPr>
        <dsp:cNvPr id="0" name=""/>
        <dsp:cNvSpPr/>
      </dsp:nvSpPr>
      <dsp:spPr>
        <a:xfrm>
          <a:off x="4780026" y="1779280"/>
          <a:ext cx="1396603" cy="966240"/>
        </a:xfrm>
        <a:prstGeom prst="rect">
          <a:avLst/>
        </a:prstGeom>
        <a:solidFill>
          <a:srgbClr val="33FF11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 err="1"/>
            <a:t>Trening</a:t>
          </a:r>
          <a:r>
            <a:rPr lang="en-GB" sz="1600" kern="1200" dirty="0"/>
            <a:t> </a:t>
          </a:r>
          <a:r>
            <a:rPr lang="en-GB" sz="1600" kern="1200" dirty="0" err="1"/>
            <a:t>oporavka</a:t>
          </a:r>
          <a:endParaRPr lang="en-GB" sz="1600" kern="1200" dirty="0"/>
        </a:p>
      </dsp:txBody>
      <dsp:txXfrm>
        <a:off x="4780026" y="1779280"/>
        <a:ext cx="1396603" cy="966240"/>
      </dsp:txXfrm>
    </dsp:sp>
    <dsp:sp modelId="{690ADAF4-C230-E84A-8949-6573F7B49A06}">
      <dsp:nvSpPr>
        <dsp:cNvPr id="0" name=""/>
        <dsp:cNvSpPr/>
      </dsp:nvSpPr>
      <dsp:spPr>
        <a:xfrm>
          <a:off x="6372153" y="1318479"/>
          <a:ext cx="1396603" cy="460800"/>
        </a:xfrm>
        <a:prstGeom prst="rect">
          <a:avLst/>
        </a:prstGeom>
        <a:solidFill>
          <a:srgbClr val="33FF1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bg1"/>
              </a:solidFill>
            </a:rPr>
            <a:t>NI</a:t>
          </a:r>
        </a:p>
      </dsp:txBody>
      <dsp:txXfrm>
        <a:off x="6372153" y="1318479"/>
        <a:ext cx="1396603" cy="460800"/>
      </dsp:txXfrm>
    </dsp:sp>
    <dsp:sp modelId="{52EC9BE3-850C-BF48-8E23-3CDDEF66A8A0}">
      <dsp:nvSpPr>
        <dsp:cNvPr id="0" name=""/>
        <dsp:cNvSpPr/>
      </dsp:nvSpPr>
      <dsp:spPr>
        <a:xfrm>
          <a:off x="6372153" y="1779280"/>
          <a:ext cx="1396603" cy="9662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 err="1"/>
            <a:t>Uvodno-pripremni</a:t>
          </a:r>
          <a:r>
            <a:rPr lang="en-GB" sz="1600" kern="1200" dirty="0"/>
            <a:t> </a:t>
          </a:r>
          <a:r>
            <a:rPr lang="en-GB" sz="1600" kern="1200" dirty="0" err="1"/>
            <a:t>trening</a:t>
          </a:r>
          <a:endParaRPr lang="en-GB" sz="1600" kern="1200" dirty="0"/>
        </a:p>
      </dsp:txBody>
      <dsp:txXfrm>
        <a:off x="6372153" y="1779280"/>
        <a:ext cx="1396603" cy="9662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1486C0-8801-1B46-9FD9-90D27A54AD24}">
      <dsp:nvSpPr>
        <dsp:cNvPr id="0" name=""/>
        <dsp:cNvSpPr/>
      </dsp:nvSpPr>
      <dsp:spPr>
        <a:xfrm>
          <a:off x="457200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6E353F5-7A76-9948-9437-A67DC96A7D73}">
      <dsp:nvSpPr>
        <dsp:cNvPr id="0" name=""/>
        <dsp:cNvSpPr/>
      </dsp:nvSpPr>
      <dsp:spPr>
        <a:xfrm>
          <a:off x="204" y="1219199"/>
          <a:ext cx="912000" cy="1625600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Č</a:t>
          </a:r>
          <a:endParaRPr lang="en-US" sz="1400" kern="1200" dirty="0"/>
        </a:p>
      </dsp:txBody>
      <dsp:txXfrm>
        <a:off x="44724" y="1263719"/>
        <a:ext cx="822960" cy="1536560"/>
      </dsp:txXfrm>
    </dsp:sp>
    <dsp:sp modelId="{119E19DF-B0D5-9A47-84A0-139B9F593C90}">
      <dsp:nvSpPr>
        <dsp:cNvPr id="0" name=""/>
        <dsp:cNvSpPr/>
      </dsp:nvSpPr>
      <dsp:spPr>
        <a:xfrm>
          <a:off x="1036922" y="1219199"/>
          <a:ext cx="912000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Slobodan </a:t>
          </a:r>
          <a:r>
            <a:rPr lang="en-US" sz="1400" kern="1200" dirty="0" err="1"/>
            <a:t>dan</a:t>
          </a: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Ili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Niski</a:t>
          </a:r>
          <a:r>
            <a:rPr lang="en-US" sz="1400" kern="1200" dirty="0"/>
            <a:t> </a:t>
          </a:r>
          <a:r>
            <a:rPr lang="en-US" sz="1400" kern="1200" dirty="0" err="1"/>
            <a:t>intenzitet</a:t>
          </a:r>
          <a:endParaRPr lang="en-US" sz="1400" kern="1200" dirty="0"/>
        </a:p>
      </dsp:txBody>
      <dsp:txXfrm>
        <a:off x="1081442" y="1263719"/>
        <a:ext cx="822960" cy="1536560"/>
      </dsp:txXfrm>
    </dsp:sp>
    <dsp:sp modelId="{D0D60789-D3AE-9D4B-9BA1-2AD1DE014955}">
      <dsp:nvSpPr>
        <dsp:cNvPr id="0" name=""/>
        <dsp:cNvSpPr/>
      </dsp:nvSpPr>
      <dsp:spPr>
        <a:xfrm>
          <a:off x="2073640" y="1219199"/>
          <a:ext cx="912000" cy="1625600"/>
        </a:xfrm>
        <a:prstGeom prst="roundRect">
          <a:avLst/>
        </a:prstGeom>
        <a:solidFill>
          <a:srgbClr val="33FF11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NI</a:t>
          </a:r>
        </a:p>
      </dsp:txBody>
      <dsp:txXfrm>
        <a:off x="2118160" y="1263719"/>
        <a:ext cx="822960" cy="1536560"/>
      </dsp:txXfrm>
    </dsp:sp>
    <dsp:sp modelId="{E9DF9E19-562F-E149-A0CE-ACBB88AB3C6F}">
      <dsp:nvSpPr>
        <dsp:cNvPr id="0" name=""/>
        <dsp:cNvSpPr/>
      </dsp:nvSpPr>
      <dsp:spPr>
        <a:xfrm>
          <a:off x="3110358" y="1219199"/>
          <a:ext cx="912000" cy="1625600"/>
        </a:xfrm>
        <a:prstGeom prst="roundRect">
          <a:avLst/>
        </a:prstGeom>
        <a:solidFill>
          <a:srgbClr val="FF6600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SI</a:t>
          </a:r>
        </a:p>
      </dsp:txBody>
      <dsp:txXfrm>
        <a:off x="3154878" y="1263719"/>
        <a:ext cx="822960" cy="1536560"/>
      </dsp:txXfrm>
    </dsp:sp>
    <dsp:sp modelId="{7577BB67-14E5-524F-A56F-4B5D80148412}">
      <dsp:nvSpPr>
        <dsp:cNvPr id="0" name=""/>
        <dsp:cNvSpPr/>
      </dsp:nvSpPr>
      <dsp:spPr>
        <a:xfrm>
          <a:off x="4147077" y="1219199"/>
          <a:ext cx="912000" cy="1625600"/>
        </a:xfrm>
        <a:prstGeom prst="roundRect">
          <a:avLst/>
        </a:prstGeom>
        <a:solidFill>
          <a:srgbClr val="33FF11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NI</a:t>
          </a:r>
        </a:p>
      </dsp:txBody>
      <dsp:txXfrm>
        <a:off x="4191597" y="1263719"/>
        <a:ext cx="822960" cy="1536560"/>
      </dsp:txXfrm>
    </dsp:sp>
    <dsp:sp modelId="{3C31CF5D-CFC5-904A-A756-05A77BF76494}">
      <dsp:nvSpPr>
        <dsp:cNvPr id="0" name=""/>
        <dsp:cNvSpPr/>
      </dsp:nvSpPr>
      <dsp:spPr>
        <a:xfrm>
          <a:off x="5183795" y="1219199"/>
          <a:ext cx="912000" cy="1625600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Č</a:t>
          </a:r>
          <a:endParaRPr lang="en-US" sz="1400" kern="1200" dirty="0"/>
        </a:p>
      </dsp:txBody>
      <dsp:txXfrm>
        <a:off x="5228315" y="1263719"/>
        <a:ext cx="822960" cy="15365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1486C0-8801-1B46-9FD9-90D27A54AD24}">
      <dsp:nvSpPr>
        <dsp:cNvPr id="0" name=""/>
        <dsp:cNvSpPr/>
      </dsp:nvSpPr>
      <dsp:spPr>
        <a:xfrm>
          <a:off x="457200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6E353F5-7A76-9948-9437-A67DC96A7D73}">
      <dsp:nvSpPr>
        <dsp:cNvPr id="0" name=""/>
        <dsp:cNvSpPr/>
      </dsp:nvSpPr>
      <dsp:spPr>
        <a:xfrm>
          <a:off x="1023" y="1219199"/>
          <a:ext cx="779226" cy="1625600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Č</a:t>
          </a:r>
          <a:endParaRPr lang="en-US" sz="1100" kern="1200" dirty="0"/>
        </a:p>
      </dsp:txBody>
      <dsp:txXfrm>
        <a:off x="39062" y="1257238"/>
        <a:ext cx="703148" cy="1549522"/>
      </dsp:txXfrm>
    </dsp:sp>
    <dsp:sp modelId="{119E19DF-B0D5-9A47-84A0-139B9F593C90}">
      <dsp:nvSpPr>
        <dsp:cNvPr id="0" name=""/>
        <dsp:cNvSpPr/>
      </dsp:nvSpPr>
      <dsp:spPr>
        <a:xfrm>
          <a:off x="886810" y="1219199"/>
          <a:ext cx="779226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Slobodan </a:t>
          </a:r>
          <a:r>
            <a:rPr lang="en-US" sz="1100" kern="1200" dirty="0" err="1"/>
            <a:t>dan</a:t>
          </a:r>
          <a:endParaRPr lang="en-US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Ili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Niski</a:t>
          </a:r>
          <a:r>
            <a:rPr lang="en-US" sz="1100" kern="1200" dirty="0"/>
            <a:t> </a:t>
          </a:r>
          <a:r>
            <a:rPr lang="en-US" sz="1100" kern="1200" dirty="0" err="1"/>
            <a:t>intenzitet</a:t>
          </a:r>
          <a:endParaRPr lang="en-US" sz="1100" kern="1200" dirty="0"/>
        </a:p>
      </dsp:txBody>
      <dsp:txXfrm>
        <a:off x="924849" y="1257238"/>
        <a:ext cx="703148" cy="1549522"/>
      </dsp:txXfrm>
    </dsp:sp>
    <dsp:sp modelId="{D0D60789-D3AE-9D4B-9BA1-2AD1DE014955}">
      <dsp:nvSpPr>
        <dsp:cNvPr id="0" name=""/>
        <dsp:cNvSpPr/>
      </dsp:nvSpPr>
      <dsp:spPr>
        <a:xfrm>
          <a:off x="1772598" y="1219199"/>
          <a:ext cx="779226" cy="1625600"/>
        </a:xfrm>
        <a:prstGeom prst="roundRect">
          <a:avLst/>
        </a:prstGeom>
        <a:solidFill>
          <a:srgbClr val="33FF11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NI</a:t>
          </a:r>
        </a:p>
      </dsp:txBody>
      <dsp:txXfrm>
        <a:off x="1810637" y="1257238"/>
        <a:ext cx="703148" cy="1549522"/>
      </dsp:txXfrm>
    </dsp:sp>
    <dsp:sp modelId="{6856B8BA-842A-364B-BEE7-5775474FEB0F}">
      <dsp:nvSpPr>
        <dsp:cNvPr id="0" name=""/>
        <dsp:cNvSpPr/>
      </dsp:nvSpPr>
      <dsp:spPr>
        <a:xfrm>
          <a:off x="2658386" y="1219199"/>
          <a:ext cx="779226" cy="1625600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VI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Brzina</a:t>
          </a:r>
          <a:endParaRPr lang="en-US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Snaga</a:t>
          </a:r>
          <a:endParaRPr lang="en-US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Izdržljivost</a:t>
          </a:r>
          <a:endParaRPr lang="en-US" sz="1100" kern="1200" dirty="0"/>
        </a:p>
      </dsp:txBody>
      <dsp:txXfrm>
        <a:off x="2696425" y="1257238"/>
        <a:ext cx="703148" cy="1549522"/>
      </dsp:txXfrm>
    </dsp:sp>
    <dsp:sp modelId="{E9DF9E19-562F-E149-A0CE-ACBB88AB3C6F}">
      <dsp:nvSpPr>
        <dsp:cNvPr id="0" name=""/>
        <dsp:cNvSpPr/>
      </dsp:nvSpPr>
      <dsp:spPr>
        <a:xfrm>
          <a:off x="3544174" y="1219199"/>
          <a:ext cx="779226" cy="1625600"/>
        </a:xfrm>
        <a:prstGeom prst="roundRect">
          <a:avLst/>
        </a:prstGeom>
        <a:solidFill>
          <a:srgbClr val="FF6600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SI</a:t>
          </a:r>
        </a:p>
      </dsp:txBody>
      <dsp:txXfrm>
        <a:off x="3582213" y="1257238"/>
        <a:ext cx="703148" cy="1549522"/>
      </dsp:txXfrm>
    </dsp:sp>
    <dsp:sp modelId="{7577BB67-14E5-524F-A56F-4B5D80148412}">
      <dsp:nvSpPr>
        <dsp:cNvPr id="0" name=""/>
        <dsp:cNvSpPr/>
      </dsp:nvSpPr>
      <dsp:spPr>
        <a:xfrm>
          <a:off x="4429962" y="1219199"/>
          <a:ext cx="779226" cy="1625600"/>
        </a:xfrm>
        <a:prstGeom prst="roundRect">
          <a:avLst/>
        </a:prstGeom>
        <a:solidFill>
          <a:srgbClr val="33FF11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NI</a:t>
          </a:r>
        </a:p>
      </dsp:txBody>
      <dsp:txXfrm>
        <a:off x="4468001" y="1257238"/>
        <a:ext cx="703148" cy="1549522"/>
      </dsp:txXfrm>
    </dsp:sp>
    <dsp:sp modelId="{3C31CF5D-CFC5-904A-A756-05A77BF76494}">
      <dsp:nvSpPr>
        <dsp:cNvPr id="0" name=""/>
        <dsp:cNvSpPr/>
      </dsp:nvSpPr>
      <dsp:spPr>
        <a:xfrm>
          <a:off x="5315749" y="1219199"/>
          <a:ext cx="779226" cy="1625600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Č</a:t>
          </a:r>
          <a:endParaRPr lang="en-US" sz="1100" kern="1200" dirty="0"/>
        </a:p>
      </dsp:txBody>
      <dsp:txXfrm>
        <a:off x="5353788" y="1257238"/>
        <a:ext cx="703148" cy="154952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1486C0-8801-1B46-9FD9-90D27A54AD24}">
      <dsp:nvSpPr>
        <dsp:cNvPr id="0" name=""/>
        <dsp:cNvSpPr/>
      </dsp:nvSpPr>
      <dsp:spPr>
        <a:xfrm>
          <a:off x="457200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6E353F5-7A76-9948-9437-A67DC96A7D73}">
      <dsp:nvSpPr>
        <dsp:cNvPr id="0" name=""/>
        <dsp:cNvSpPr/>
      </dsp:nvSpPr>
      <dsp:spPr>
        <a:xfrm>
          <a:off x="1674" y="1219199"/>
          <a:ext cx="680191" cy="1625600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Č</a:t>
          </a:r>
          <a:endParaRPr lang="en-US" sz="900" kern="1200" dirty="0"/>
        </a:p>
      </dsp:txBody>
      <dsp:txXfrm>
        <a:off x="34878" y="1252403"/>
        <a:ext cx="613783" cy="1559192"/>
      </dsp:txXfrm>
    </dsp:sp>
    <dsp:sp modelId="{119E19DF-B0D5-9A47-84A0-139B9F593C90}">
      <dsp:nvSpPr>
        <dsp:cNvPr id="0" name=""/>
        <dsp:cNvSpPr/>
      </dsp:nvSpPr>
      <dsp:spPr>
        <a:xfrm>
          <a:off x="774882" y="1219199"/>
          <a:ext cx="680191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Slobodan </a:t>
          </a:r>
          <a:r>
            <a:rPr lang="en-US" sz="900" kern="1200" dirty="0" err="1"/>
            <a:t>dan</a:t>
          </a:r>
          <a:endParaRPr lang="en-US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Ili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Niski</a:t>
          </a:r>
          <a:r>
            <a:rPr lang="en-US" sz="900" kern="1200" dirty="0"/>
            <a:t> </a:t>
          </a:r>
          <a:r>
            <a:rPr lang="en-US" sz="900" kern="1200" dirty="0" err="1"/>
            <a:t>intenzitet</a:t>
          </a:r>
          <a:endParaRPr lang="en-US" sz="900" kern="1200" dirty="0"/>
        </a:p>
      </dsp:txBody>
      <dsp:txXfrm>
        <a:off x="808086" y="1252403"/>
        <a:ext cx="613783" cy="1559192"/>
      </dsp:txXfrm>
    </dsp:sp>
    <dsp:sp modelId="{D0D60789-D3AE-9D4B-9BA1-2AD1DE014955}">
      <dsp:nvSpPr>
        <dsp:cNvPr id="0" name=""/>
        <dsp:cNvSpPr/>
      </dsp:nvSpPr>
      <dsp:spPr>
        <a:xfrm>
          <a:off x="1548091" y="1219199"/>
          <a:ext cx="680191" cy="1625600"/>
        </a:xfrm>
        <a:prstGeom prst="roundRect">
          <a:avLst/>
        </a:prstGeom>
        <a:solidFill>
          <a:srgbClr val="33FF11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NI</a:t>
          </a:r>
        </a:p>
      </dsp:txBody>
      <dsp:txXfrm>
        <a:off x="1581295" y="1252403"/>
        <a:ext cx="613783" cy="1559192"/>
      </dsp:txXfrm>
    </dsp:sp>
    <dsp:sp modelId="{6856B8BA-842A-364B-BEE7-5775474FEB0F}">
      <dsp:nvSpPr>
        <dsp:cNvPr id="0" name=""/>
        <dsp:cNvSpPr/>
      </dsp:nvSpPr>
      <dsp:spPr>
        <a:xfrm>
          <a:off x="2321300" y="1219199"/>
          <a:ext cx="680191" cy="1625600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VI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Brzina</a:t>
          </a:r>
          <a:endParaRPr lang="en-US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Snaga</a:t>
          </a:r>
          <a:endParaRPr lang="en-US" sz="900" kern="1200" dirty="0"/>
        </a:p>
      </dsp:txBody>
      <dsp:txXfrm>
        <a:off x="2354504" y="1252403"/>
        <a:ext cx="613783" cy="1559192"/>
      </dsp:txXfrm>
    </dsp:sp>
    <dsp:sp modelId="{4597FC53-DE52-DD4A-A200-1D6B46DADCB4}">
      <dsp:nvSpPr>
        <dsp:cNvPr id="0" name=""/>
        <dsp:cNvSpPr/>
      </dsp:nvSpPr>
      <dsp:spPr>
        <a:xfrm>
          <a:off x="3094508" y="1219199"/>
          <a:ext cx="680191" cy="1625600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VI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izdržljivost</a:t>
          </a:r>
          <a:endParaRPr lang="en-US" sz="900" kern="1200" dirty="0"/>
        </a:p>
      </dsp:txBody>
      <dsp:txXfrm>
        <a:off x="3127712" y="1252403"/>
        <a:ext cx="613783" cy="1559192"/>
      </dsp:txXfrm>
    </dsp:sp>
    <dsp:sp modelId="{E9DF9E19-562F-E149-A0CE-ACBB88AB3C6F}">
      <dsp:nvSpPr>
        <dsp:cNvPr id="0" name=""/>
        <dsp:cNvSpPr/>
      </dsp:nvSpPr>
      <dsp:spPr>
        <a:xfrm>
          <a:off x="3867717" y="1219199"/>
          <a:ext cx="680191" cy="1625600"/>
        </a:xfrm>
        <a:prstGeom prst="roundRect">
          <a:avLst/>
        </a:prstGeom>
        <a:solidFill>
          <a:srgbClr val="FF6600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SI</a:t>
          </a:r>
        </a:p>
      </dsp:txBody>
      <dsp:txXfrm>
        <a:off x="3900921" y="1252403"/>
        <a:ext cx="613783" cy="1559192"/>
      </dsp:txXfrm>
    </dsp:sp>
    <dsp:sp modelId="{7577BB67-14E5-524F-A56F-4B5D80148412}">
      <dsp:nvSpPr>
        <dsp:cNvPr id="0" name=""/>
        <dsp:cNvSpPr/>
      </dsp:nvSpPr>
      <dsp:spPr>
        <a:xfrm>
          <a:off x="4640926" y="1219199"/>
          <a:ext cx="680191" cy="1625600"/>
        </a:xfrm>
        <a:prstGeom prst="roundRect">
          <a:avLst/>
        </a:prstGeom>
        <a:solidFill>
          <a:srgbClr val="33FF11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NI</a:t>
          </a:r>
        </a:p>
      </dsp:txBody>
      <dsp:txXfrm>
        <a:off x="4674130" y="1252403"/>
        <a:ext cx="613783" cy="1559192"/>
      </dsp:txXfrm>
    </dsp:sp>
    <dsp:sp modelId="{3C31CF5D-CFC5-904A-A756-05A77BF76494}">
      <dsp:nvSpPr>
        <dsp:cNvPr id="0" name=""/>
        <dsp:cNvSpPr/>
      </dsp:nvSpPr>
      <dsp:spPr>
        <a:xfrm>
          <a:off x="5414134" y="1219199"/>
          <a:ext cx="680191" cy="1625600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Č</a:t>
          </a:r>
          <a:endParaRPr lang="en-US" sz="900" kern="1200" dirty="0"/>
        </a:p>
      </dsp:txBody>
      <dsp:txXfrm>
        <a:off x="5447338" y="1252403"/>
        <a:ext cx="613783" cy="1559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80877-0E4E-4443-949B-CD055C175E72}" type="datetimeFigureOut">
              <a:rPr lang="en-US" smtClean="0"/>
              <a:pPr/>
              <a:t>2/29/24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209C4-4747-4F02-BFAB-4E9B0B6ED3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895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2AF72-97E4-4687-8E27-20BE9B2983F5}" type="datetimeFigureOut">
              <a:rPr lang="en-US" smtClean="0"/>
              <a:pPr/>
              <a:t>2/29/24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03362-74DC-4225-A62A-6EBFD154A3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282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3362-74DC-4225-A62A-6EBFD154A3B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03362-74DC-4225-A62A-6EBFD154A3B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19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3362-74DC-4225-A62A-6EBFD154A3B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E63-EEA4-4DC1-8F3B-7035F72D3AED}" type="datetime1">
              <a:rPr lang="en-US" smtClean="0"/>
              <a:pPr/>
              <a:t>2/29/24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7C2C-4048-48E3-9E4B-D714C42CDAAB}" type="datetime1">
              <a:rPr lang="en-US" smtClean="0"/>
              <a:pPr/>
              <a:t>2/29/24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AB74-4D1A-4C76-A444-F3D2D447149E}" type="datetime1">
              <a:rPr lang="en-US" smtClean="0"/>
              <a:pPr/>
              <a:t>2/29/24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1FFC-B996-4AD8-8564-6592F6ACB487}" type="datetime1">
              <a:rPr lang="en-US" smtClean="0"/>
              <a:pPr/>
              <a:t>2/29/24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A8E3-FC97-4ED9-A400-F81F67AD1127}" type="datetime1">
              <a:rPr lang="en-US" smtClean="0"/>
              <a:pPr/>
              <a:t>2/29/24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F79D-9868-4183-B639-E580259C6650}" type="datetime1">
              <a:rPr lang="en-US" smtClean="0"/>
              <a:pPr/>
              <a:t>2/29/24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ECD49-058A-48A0-B823-7F4FFAE55668}" type="datetime1">
              <a:rPr lang="en-US" smtClean="0"/>
              <a:pPr/>
              <a:t>2/29/24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1848-8B05-469F-8E4C-ABEECFC74683}" type="datetime1">
              <a:rPr lang="en-US" smtClean="0"/>
              <a:pPr/>
              <a:t>2/29/24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FE82-A903-4EBF-9D7F-AC5E17047ED8}" type="datetime1">
              <a:rPr lang="en-US" smtClean="0"/>
              <a:pPr/>
              <a:t>2/29/24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8C6D-8369-466A-823E-65F5C2D1CA39}" type="datetime1">
              <a:rPr lang="en-US" smtClean="0"/>
              <a:pPr/>
              <a:t>2/29/24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5F09-6283-434B-B154-2439F9535806}" type="datetime1">
              <a:rPr lang="en-US" smtClean="0"/>
              <a:pPr/>
              <a:t>2/29/24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8AF263-71E6-44CC-8037-E7645D388CD4}" type="datetime1">
              <a:rPr lang="en-US" smtClean="0"/>
              <a:pPr/>
              <a:t>2/29/24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" y="3568"/>
            <a:ext cx="9143620" cy="68508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8">
              <a:solidFill>
                <a:prstClr val="black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7800" y="2198131"/>
            <a:ext cx="5979584" cy="147732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687" algn="ctr"/>
            <a:r>
              <a:rPr lang="en-US" sz="4800" b="1" spc="-5" dirty="0">
                <a:solidFill>
                  <a:srgbClr val="FFFFFF"/>
                </a:solidFill>
                <a:cs typeface="DaunPenh"/>
              </a:rPr>
              <a:t>FSB </a:t>
            </a:r>
          </a:p>
          <a:p>
            <a:pPr marL="12687" algn="ctr"/>
            <a:r>
              <a:rPr lang="en-US" sz="4800" b="1" spc="-5" dirty="0">
                <a:solidFill>
                  <a:srgbClr val="FFFFFF"/>
                </a:solidFill>
                <a:cs typeface="DaunPenh"/>
              </a:rPr>
              <a:t>Seminar </a:t>
            </a:r>
            <a:r>
              <a:rPr lang="en-US" sz="4800" b="1" spc="-5" dirty="0" err="1">
                <a:solidFill>
                  <a:srgbClr val="FFFFFF"/>
                </a:solidFill>
                <a:cs typeface="DaunPenh"/>
              </a:rPr>
              <a:t>trenera</a:t>
            </a:r>
            <a:r>
              <a:rPr lang="en-US" sz="4800" b="1" spc="-5" dirty="0">
                <a:solidFill>
                  <a:srgbClr val="FFFFFF"/>
                </a:solidFill>
                <a:cs typeface="DaunPenh"/>
              </a:rPr>
              <a:t> </a:t>
            </a:r>
            <a:endParaRPr lang="x-none" sz="4800" b="1" spc="-5" dirty="0">
              <a:solidFill>
                <a:srgbClr val="FFFFFF"/>
              </a:solidFill>
              <a:cs typeface="DaunPenh"/>
            </a:endParaRPr>
          </a:p>
        </p:txBody>
      </p:sp>
      <p:pic>
        <p:nvPicPr>
          <p:cNvPr id="1026" name="Picture 2" descr="C:\Users\uefa-skola\Pictures\Fudbal\Picture 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81000"/>
            <a:ext cx="3552827" cy="107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3"/>
          <p:cNvSpPr txBox="1"/>
          <p:nvPr/>
        </p:nvSpPr>
        <p:spPr>
          <a:xfrm>
            <a:off x="304800" y="5334000"/>
            <a:ext cx="8534400" cy="923330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687"/>
            <a:r>
              <a:rPr lang="x-none" sz="2000" b="1" spc="-5" dirty="0">
                <a:solidFill>
                  <a:srgbClr val="FFFFFF"/>
                </a:solidFill>
                <a:cs typeface="DaunPenh"/>
              </a:rPr>
              <a:t>	       </a:t>
            </a:r>
            <a:r>
              <a:rPr lang="en-US" sz="2000" b="1" spc="-5" dirty="0">
                <a:solidFill>
                  <a:srgbClr val="FFFFFF"/>
                </a:solidFill>
                <a:cs typeface="DaunPenh"/>
              </a:rPr>
              <a:t>			</a:t>
            </a:r>
            <a:r>
              <a:rPr lang="x-none" sz="2000" b="1" spc="-5" dirty="0">
                <a:solidFill>
                  <a:srgbClr val="FFFFFF"/>
                </a:solidFill>
                <a:cs typeface="DaunPenh"/>
              </a:rPr>
              <a:t> </a:t>
            </a:r>
            <a:r>
              <a:rPr lang="en-US" sz="2000" b="1" spc="-5" dirty="0">
                <a:solidFill>
                  <a:srgbClr val="FFFFFF"/>
                </a:solidFill>
                <a:cs typeface="DaunPenh"/>
              </a:rPr>
              <a:t>		TRENER</a:t>
            </a:r>
            <a:r>
              <a:rPr lang="x-none" sz="2000" b="1" spc="-5" dirty="0">
                <a:solidFill>
                  <a:srgbClr val="FFFFFF"/>
                </a:solidFill>
                <a:cs typeface="DaunPenh"/>
              </a:rPr>
              <a:t>:</a:t>
            </a:r>
            <a:r>
              <a:rPr lang="en-US" sz="2000" b="1" spc="-5" dirty="0">
                <a:solidFill>
                  <a:srgbClr val="FFFFFF"/>
                </a:solidFill>
                <a:cs typeface="DaunPenh"/>
              </a:rPr>
              <a:t> PREDRGA ROGAN</a:t>
            </a:r>
            <a:endParaRPr lang="x-none" sz="2000" b="1" spc="-5" dirty="0">
              <a:solidFill>
                <a:srgbClr val="FFFFFF"/>
              </a:solidFill>
              <a:cs typeface="DaunPenh"/>
            </a:endParaRPr>
          </a:p>
          <a:p>
            <a:pPr marL="12687"/>
            <a:r>
              <a:rPr lang="x-none" sz="2000" b="1" spc="-5" dirty="0">
                <a:solidFill>
                  <a:srgbClr val="FFFFFF"/>
                </a:solidFill>
                <a:cs typeface="DaunPenh"/>
              </a:rPr>
              <a:t>	    			</a:t>
            </a:r>
          </a:p>
          <a:p>
            <a:pPr marL="12687" algn="ctr"/>
            <a:r>
              <a:rPr lang="x-none" sz="2000" b="1" spc="-5" dirty="0">
                <a:solidFill>
                  <a:srgbClr val="FFFFFF"/>
                </a:solidFill>
                <a:cs typeface="DaunPenh"/>
              </a:rPr>
              <a:t>Beograd 20</a:t>
            </a:r>
            <a:r>
              <a:rPr lang="en-US" sz="2000" b="1" spc="-5" dirty="0">
                <a:solidFill>
                  <a:srgbClr val="FFFFFF"/>
                </a:solidFill>
                <a:cs typeface="DaunPenh"/>
              </a:rPr>
              <a:t>24</a:t>
            </a:r>
            <a:r>
              <a:rPr lang="x-none" sz="2000" b="1" spc="-5" dirty="0">
                <a:solidFill>
                  <a:srgbClr val="FFFFFF"/>
                </a:solidFill>
                <a:cs typeface="DaunPenh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011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Rešenje na problemskoj, suštinskoj osnovi, a ne pružanje gotovih formi rada</a:t>
            </a:r>
          </a:p>
          <a:p>
            <a:r>
              <a:rPr lang="en-US" dirty="0"/>
              <a:t>S</a:t>
            </a:r>
            <a:r>
              <a:rPr lang="hr-HR" dirty="0"/>
              <a:t>tandardni MC ???</a:t>
            </a:r>
          </a:p>
          <a:p>
            <a:r>
              <a:rPr lang="en-US" dirty="0"/>
              <a:t>P</a:t>
            </a:r>
            <a:r>
              <a:rPr lang="hr-HR" dirty="0"/>
              <a:t>rincipi </a:t>
            </a:r>
            <a:r>
              <a:rPr lang="mr-IN" dirty="0"/>
              <a:t>–</a:t>
            </a:r>
            <a:r>
              <a:rPr lang="hr-HR" dirty="0"/>
              <a:t> pravila - DA </a:t>
            </a:r>
          </a:p>
          <a:p>
            <a:r>
              <a:rPr lang="en-US" dirty="0" err="1"/>
              <a:t>Ideja</a:t>
            </a:r>
            <a:r>
              <a:rPr lang="en-US" dirty="0"/>
              <a:t> – </a:t>
            </a:r>
            <a:r>
              <a:rPr lang="en-US" dirty="0" err="1"/>
              <a:t>mehanizam</a:t>
            </a:r>
            <a:r>
              <a:rPr lang="en-US" dirty="0"/>
              <a:t> </a:t>
            </a:r>
            <a:r>
              <a:rPr lang="en-US" dirty="0" err="1"/>
              <a:t>igre</a:t>
            </a:r>
            <a:endParaRPr lang="en-US" dirty="0"/>
          </a:p>
          <a:p>
            <a:r>
              <a:rPr lang="en-US" dirty="0"/>
              <a:t>S</a:t>
            </a:r>
            <a:r>
              <a:rPr lang="hr-HR" dirty="0"/>
              <a:t>laganje optrećenja</a:t>
            </a:r>
          </a:p>
          <a:p>
            <a:r>
              <a:rPr lang="en-US" dirty="0"/>
              <a:t>M</a:t>
            </a:r>
            <a:r>
              <a:rPr lang="hr-HR" dirty="0"/>
              <a:t>odeliranje</a:t>
            </a:r>
          </a:p>
          <a:p>
            <a:r>
              <a:rPr lang="en-US" dirty="0"/>
              <a:t>K</a:t>
            </a:r>
            <a:r>
              <a:rPr lang="hr-HR" dirty="0"/>
              <a:t>oncepti </a:t>
            </a:r>
            <a:r>
              <a:rPr lang="mr-IN" dirty="0"/>
              <a:t>–</a:t>
            </a:r>
            <a:r>
              <a:rPr lang="hr-HR" dirty="0"/>
              <a:t> </a:t>
            </a:r>
            <a:r>
              <a:rPr lang="hr-HR" dirty="0" err="1"/>
              <a:t>sardžaj</a:t>
            </a:r>
            <a:r>
              <a:rPr lang="hr-HR" dirty="0"/>
              <a:t> modela treninga 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 descr="http://www.ceft-fss.rs/template/logo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1" y="202921"/>
            <a:ext cx="3657599" cy="1016279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MIKROCIKLUS </a:t>
            </a:r>
            <a:r>
              <a:rPr lang="mr-IN" sz="2800" dirty="0"/>
              <a:t>–</a:t>
            </a:r>
            <a:r>
              <a:rPr lang="en-US" sz="2800" dirty="0"/>
              <a:t> MODELIRANJE </a:t>
            </a:r>
          </a:p>
        </p:txBody>
      </p:sp>
    </p:spTree>
    <p:extLst>
      <p:ext uri="{BB962C8B-B14F-4D97-AF65-F5344CB8AC3E}">
        <p14:creationId xmlns:p14="http://schemas.microsoft.com/office/powerpoint/2010/main" val="16976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 descr="http://www.ceft-fss.rs/template/logo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1" y="202921"/>
            <a:ext cx="3657599" cy="1016279"/>
          </a:xfrm>
          <a:prstGeom prst="rect">
            <a:avLst/>
          </a:prstGeom>
          <a:noFill/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645018485"/>
              </p:ext>
            </p:extLst>
          </p:nvPr>
        </p:nvGraphicFramePr>
        <p:xfrm>
          <a:off x="1524000" y="1803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2269366" y="1381780"/>
            <a:ext cx="46648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MIKROCIKLUS </a:t>
            </a:r>
            <a:r>
              <a:rPr lang="mr-IN" sz="2800" dirty="0"/>
              <a:t>–</a:t>
            </a:r>
            <a:r>
              <a:rPr lang="en-US" sz="2800" dirty="0"/>
              <a:t> MODELIRANJE </a:t>
            </a:r>
          </a:p>
        </p:txBody>
      </p:sp>
    </p:spTree>
    <p:extLst>
      <p:ext uri="{BB962C8B-B14F-4D97-AF65-F5344CB8AC3E}">
        <p14:creationId xmlns:p14="http://schemas.microsoft.com/office/powerpoint/2010/main" val="3651334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 descr="http://www.ceft-fss.rs/template/logo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1" y="202921"/>
            <a:ext cx="3657599" cy="101627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69366" y="1381780"/>
            <a:ext cx="46648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MIKROCIKLUS </a:t>
            </a:r>
            <a:r>
              <a:rPr lang="mr-IN" sz="2800" dirty="0"/>
              <a:t>–</a:t>
            </a:r>
            <a:r>
              <a:rPr lang="en-US" sz="2800" dirty="0"/>
              <a:t> MODELIRANJE 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F708F3D-7053-9F41-9580-B8663543BB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2170079"/>
              </p:ext>
            </p:extLst>
          </p:nvPr>
        </p:nvGraphicFramePr>
        <p:xfrm>
          <a:off x="685800" y="9906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FAF844AC-4774-2B8E-F079-2B03F1C28C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2777131"/>
              </p:ext>
            </p:extLst>
          </p:nvPr>
        </p:nvGraphicFramePr>
        <p:xfrm>
          <a:off x="685800" y="2362200"/>
          <a:ext cx="7772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196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1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 descr="http://www.ceft-fss.rs/template/logo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1" y="202921"/>
            <a:ext cx="3657599" cy="1016279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MIKROCIKLUS </a:t>
            </a:r>
            <a:r>
              <a:rPr lang="mr-IN" sz="2800" dirty="0"/>
              <a:t>–</a:t>
            </a:r>
            <a:r>
              <a:rPr lang="en-US" sz="2800" dirty="0"/>
              <a:t> MODELIRANJE 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58770417"/>
              </p:ext>
            </p:extLst>
          </p:nvPr>
        </p:nvGraphicFramePr>
        <p:xfrm>
          <a:off x="1524000" y="2032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2282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 descr="http://www.ceft-fss.rs/template/logo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1" y="202921"/>
            <a:ext cx="3657599" cy="1016279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MIKROCIKLUS </a:t>
            </a:r>
            <a:r>
              <a:rPr lang="mr-IN" sz="2800" dirty="0"/>
              <a:t>–</a:t>
            </a:r>
            <a:r>
              <a:rPr lang="en-US" sz="2800" dirty="0"/>
              <a:t> MODELIRANJE 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855169530"/>
              </p:ext>
            </p:extLst>
          </p:nvPr>
        </p:nvGraphicFramePr>
        <p:xfrm>
          <a:off x="1524000" y="2032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77846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 descr="http://www.ceft-fss.rs/template/logo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1" y="202921"/>
            <a:ext cx="3657599" cy="1016279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MIKROCIKLUS </a:t>
            </a:r>
            <a:r>
              <a:rPr lang="mr-IN" sz="2800" dirty="0"/>
              <a:t>–</a:t>
            </a:r>
            <a:r>
              <a:rPr lang="en-US" sz="2800" dirty="0"/>
              <a:t> MODELIRANJE 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508276601"/>
              </p:ext>
            </p:extLst>
          </p:nvPr>
        </p:nvGraphicFramePr>
        <p:xfrm>
          <a:off x="1524000" y="2032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62363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TAKTIČKA PERIODIZACIJA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4" descr="http://www.ceft-fss.rs/template/logo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1" y="202921"/>
            <a:ext cx="3657599" cy="1016279"/>
          </a:xfrm>
          <a:prstGeom prst="rect">
            <a:avLst/>
          </a:prstGeom>
          <a:noFill/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506421"/>
              </p:ext>
            </p:extLst>
          </p:nvPr>
        </p:nvGraphicFramePr>
        <p:xfrm>
          <a:off x="304800" y="2087881"/>
          <a:ext cx="8610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4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2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4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22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5652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NISKO OPTEREĆENJE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(INTENZITET)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14F21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SREDNJE OPTEREĆENJE (INTEZITET)</a:t>
                      </a:r>
                    </a:p>
                  </a:txBody>
                  <a:tcPr anchor="ctr">
                    <a:solidFill>
                      <a:srgbClr val="FEF80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VISOKO OPTEREĆENJE (INTEZITET) 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037">
                <a:tc gridSpan="7"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FAZE I MOMENTI IGRE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65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NAPAD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DEFANZIVNA TRANZICIJA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ODBRANA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OFANZIVNA TRANZICIJA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PREKIDI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23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BUILD-UP</a:t>
                      </a:r>
                    </a:p>
                  </a:txBody>
                  <a:tcPr>
                    <a:solidFill>
                      <a:srgbClr val="14F21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14F21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ZONA</a:t>
                      </a:r>
                    </a:p>
                  </a:txBody>
                  <a:tcPr anchor="ctr">
                    <a:solidFill>
                      <a:srgbClr val="14F214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14F21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OFANZIVNI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807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PROGRESIJA /</a:t>
                      </a:r>
                      <a:r>
                        <a:rPr lang="en-US" baseline="0" dirty="0"/>
                        <a:t> ZAVRŠNICA</a:t>
                      </a:r>
                      <a:endParaRPr lang="en-US" dirty="0"/>
                    </a:p>
                  </a:txBody>
                  <a:tcPr>
                    <a:solidFill>
                      <a:srgbClr val="FEF80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USPORAVANJE /</a:t>
                      </a:r>
                      <a:r>
                        <a:rPr lang="en-US" baseline="0" dirty="0"/>
                        <a:t> USMERAVANJE</a:t>
                      </a:r>
                      <a:endParaRPr lang="en-US" dirty="0"/>
                    </a:p>
                  </a:txBody>
                  <a:tcPr>
                    <a:solidFill>
                      <a:srgbClr val="FEF80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AKTIVNA ZONA</a:t>
                      </a:r>
                    </a:p>
                  </a:txBody>
                  <a:tcPr>
                    <a:solidFill>
                      <a:srgbClr val="FEF80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SIGURAN</a:t>
                      </a:r>
                      <a:r>
                        <a:rPr lang="en-US" baseline="0" dirty="0"/>
                        <a:t> PAS / PROMENA TEŽIŠTA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DEFANZIVNI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80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BRZI NAPAD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REAKCIJA (MOMENAT)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PRESING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 KONTRANAPAD</a:t>
                      </a:r>
                    </a:p>
                    <a:p>
                      <a:pPr algn="ctr"/>
                      <a:r>
                        <a:rPr lang="en-US" dirty="0"/>
                        <a:t>(POVRATNO TRČANJE=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201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IGRE </a:t>
            </a:r>
            <a:r>
              <a:rPr lang="mr-IN" sz="2800" dirty="0"/>
              <a:t>–</a:t>
            </a:r>
            <a:r>
              <a:rPr lang="en-US" sz="2800" dirty="0"/>
              <a:t> PRAVILA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 descr="http://www.ceft-fss.rs/template/logo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1" y="202921"/>
            <a:ext cx="3657599" cy="1016279"/>
          </a:xfrm>
          <a:prstGeom prst="rect">
            <a:avLst/>
          </a:prstGeom>
          <a:noFill/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4895088"/>
              </p:ext>
            </p:extLst>
          </p:nvPr>
        </p:nvGraphicFramePr>
        <p:xfrm>
          <a:off x="228600" y="1828800"/>
          <a:ext cx="8610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446878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/>
              <a:t>MEHANIZAM IGRE + PRIPREMA ZA UTAKMICU + PROTIVNIK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4" descr="http://www.ceft-fss.rs/template/logo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1" y="202921"/>
            <a:ext cx="3657599" cy="1016279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MIKROCIKLUS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401443"/>
              </p:ext>
            </p:extLst>
          </p:nvPr>
        </p:nvGraphicFramePr>
        <p:xfrm>
          <a:off x="838200" y="3063240"/>
          <a:ext cx="7086600" cy="181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452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MEČ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SD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NI</a:t>
                      </a:r>
                    </a:p>
                  </a:txBody>
                  <a:tcPr anchor="ctr">
                    <a:solidFill>
                      <a:srgbClr val="33FF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</a:t>
                      </a:r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NI</a:t>
                      </a:r>
                    </a:p>
                  </a:txBody>
                  <a:tcPr anchor="ctr">
                    <a:solidFill>
                      <a:srgbClr val="33FF1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MEČ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52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MEHANIZAM IGRE</a:t>
                      </a: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33FF1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52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PROTIVNIK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516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33FF11"/>
          </a:solidFill>
        </p:spPr>
        <p:txBody>
          <a:bodyPr>
            <a:normAutofit/>
          </a:bodyPr>
          <a:lstStyle/>
          <a:p>
            <a:r>
              <a:rPr lang="sr-Latn-CS" b="1" dirty="0"/>
              <a:t>MODEL 2DM</a:t>
            </a:r>
          </a:p>
          <a:p>
            <a:pPr marL="0" indent="0">
              <a:buNone/>
            </a:pPr>
            <a:r>
              <a:rPr lang="sr-Latn-CS" b="1" dirty="0"/>
              <a:t>UVODNO-PRIPREMNI TRENING (OPORAVAK)</a:t>
            </a:r>
          </a:p>
          <a:p>
            <a:pPr lvl="1"/>
            <a:r>
              <a:rPr lang="en-US" dirty="0"/>
              <a:t>SNAGA </a:t>
            </a:r>
            <a:r>
              <a:rPr lang="mr-IN" dirty="0"/>
              <a:t>–</a:t>
            </a:r>
            <a:r>
              <a:rPr lang="en-US" dirty="0"/>
              <a:t> GDT (ne </a:t>
            </a:r>
            <a:r>
              <a:rPr lang="en-US" dirty="0" err="1"/>
              <a:t>noge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ATLETSKO ZAGREVANJE</a:t>
            </a:r>
          </a:p>
          <a:p>
            <a:pPr lvl="1"/>
            <a:r>
              <a:rPr lang="en-US" dirty="0"/>
              <a:t>KARDIO RAD</a:t>
            </a:r>
          </a:p>
          <a:p>
            <a:pPr lvl="1"/>
            <a:r>
              <a:rPr lang="en-US" dirty="0"/>
              <a:t>AERO TEHNIKA </a:t>
            </a:r>
          </a:p>
          <a:p>
            <a:pPr lvl="1"/>
            <a:r>
              <a:rPr lang="en-US" dirty="0"/>
              <a:t>MODEL IGRE</a:t>
            </a:r>
          </a:p>
          <a:p>
            <a:pPr lvl="2"/>
            <a:r>
              <a:rPr lang="en-US" dirty="0"/>
              <a:t>TAKTIKA </a:t>
            </a:r>
            <a:r>
              <a:rPr lang="mr-IN" dirty="0"/>
              <a:t>–</a:t>
            </a:r>
            <a:r>
              <a:rPr lang="en-US" dirty="0"/>
              <a:t> ORGANIZACIJA IGRE / ZONA</a:t>
            </a:r>
          </a:p>
          <a:p>
            <a:pPr lvl="2"/>
            <a:r>
              <a:rPr lang="en-US" dirty="0"/>
              <a:t>AERO IGRA + TA</a:t>
            </a:r>
          </a:p>
          <a:p>
            <a:pPr lvl="1"/>
            <a:r>
              <a:rPr lang="en-US" dirty="0"/>
              <a:t>AEROBIZACIJA (5-55 / 20-40) </a:t>
            </a:r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Picture 4" descr="http://www.ceft-fss.rs/template/logo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1" y="202921"/>
            <a:ext cx="3657599" cy="1016279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MIKROCIKLUS </a:t>
            </a:r>
          </a:p>
        </p:txBody>
      </p:sp>
    </p:spTree>
    <p:extLst>
      <p:ext uri="{BB962C8B-B14F-4D97-AF65-F5344CB8AC3E}">
        <p14:creationId xmlns:p14="http://schemas.microsoft.com/office/powerpoint/2010/main" val="3950050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" name="Picture 3" descr="http://www.ceft-fss.rs/template/logo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1" y="355321"/>
            <a:ext cx="3657599" cy="1016279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914400" y="1896981"/>
            <a:ext cx="7315200" cy="366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600" b="1" dirty="0"/>
              <a:t>KADA SE SRETNU DVA ČOVEKA             I RAZMENE PO JEDAN DINAR, SVAKI ODE SA PO JEDNIM DINAROM,            A KADA RAZMENE PO JEDNU IDEJU, SVAKI ODE SA PO DVE IDEJE. 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sr-Latn-CS" dirty="0"/>
              <a:t>MODEL 3DM </a:t>
            </a:r>
            <a:endParaRPr lang="sr-Latn-RS" dirty="0"/>
          </a:p>
          <a:p>
            <a:pPr marL="0" indent="0">
              <a:buNone/>
            </a:pPr>
            <a:r>
              <a:rPr lang="sr-Latn-CS" dirty="0"/>
              <a:t>BRZINSKO-SNAŽNI TRENING (BSN)</a:t>
            </a:r>
          </a:p>
          <a:p>
            <a:pPr lvl="1"/>
            <a:r>
              <a:rPr lang="en-US" dirty="0"/>
              <a:t>ATLETSKO ZAGREVANJE</a:t>
            </a:r>
          </a:p>
          <a:p>
            <a:pPr lvl="1"/>
            <a:r>
              <a:rPr lang="en-US" dirty="0"/>
              <a:t>BRZINA</a:t>
            </a:r>
          </a:p>
          <a:p>
            <a:pPr lvl="1"/>
            <a:r>
              <a:rPr lang="en-US" dirty="0"/>
              <a:t>‘’FIRST TOUCH’’ TEHNIKA</a:t>
            </a:r>
            <a:r>
              <a:rPr lang="en-US" b="1" dirty="0"/>
              <a:t> </a:t>
            </a:r>
            <a:endParaRPr lang="en-US" dirty="0"/>
          </a:p>
          <a:p>
            <a:pPr lvl="1"/>
            <a:r>
              <a:rPr lang="en-US" dirty="0"/>
              <a:t>MODEL IGRE</a:t>
            </a:r>
          </a:p>
          <a:p>
            <a:pPr lvl="2"/>
            <a:r>
              <a:rPr lang="en-US" dirty="0"/>
              <a:t>ZAVRŠNICA / BRZI NAPAD </a:t>
            </a:r>
            <a:r>
              <a:rPr lang="sr-Latn-CS" dirty="0"/>
              <a:t>/</a:t>
            </a:r>
            <a:r>
              <a:rPr lang="en-US" dirty="0"/>
              <a:t> KONTRANAPAD</a:t>
            </a:r>
          </a:p>
          <a:p>
            <a:pPr lvl="2"/>
            <a:r>
              <a:rPr lang="en-US" dirty="0"/>
              <a:t>PRESING </a:t>
            </a:r>
          </a:p>
          <a:p>
            <a:pPr lvl="1"/>
            <a:r>
              <a:rPr lang="en-US" dirty="0"/>
              <a:t>IGRA SNAGE</a:t>
            </a:r>
          </a:p>
          <a:p>
            <a:pPr lvl="1"/>
            <a:r>
              <a:rPr lang="en-US" dirty="0"/>
              <a:t>IGRE TRANZICIJE </a:t>
            </a:r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Picture 4" descr="http://www.ceft-fss.rs/template/logo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1" y="202921"/>
            <a:ext cx="3657599" cy="1016279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MIKROCIKLUS </a:t>
            </a:r>
          </a:p>
        </p:txBody>
      </p:sp>
    </p:spTree>
    <p:extLst>
      <p:ext uri="{BB962C8B-B14F-4D97-AF65-F5344CB8AC3E}">
        <p14:creationId xmlns:p14="http://schemas.microsoft.com/office/powerpoint/2010/main" val="4127363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sr-Latn-CS" dirty="0"/>
              <a:t>MODEL  -3DM</a:t>
            </a:r>
            <a:endParaRPr lang="sr-Latn-RS" dirty="0"/>
          </a:p>
          <a:p>
            <a:pPr marL="0" indent="0">
              <a:buNone/>
            </a:pPr>
            <a:r>
              <a:rPr lang="sr-Latn-CS" dirty="0"/>
              <a:t>IGRA </a:t>
            </a:r>
          </a:p>
          <a:p>
            <a:pPr lvl="1"/>
            <a:r>
              <a:rPr lang="en-US" dirty="0"/>
              <a:t>ATLETSKO ZAGREVANJE</a:t>
            </a:r>
          </a:p>
          <a:p>
            <a:pPr lvl="1"/>
            <a:r>
              <a:rPr lang="en-US" dirty="0"/>
              <a:t>TEHNIKA</a:t>
            </a:r>
          </a:p>
          <a:p>
            <a:pPr lvl="1"/>
            <a:r>
              <a:rPr lang="en-US" dirty="0"/>
              <a:t>IGRA SREDINE / POMOĆNA IGRA / POSED</a:t>
            </a:r>
            <a:r>
              <a:rPr lang="en-US" b="1" dirty="0"/>
              <a:t> </a:t>
            </a:r>
            <a:endParaRPr lang="en-US" dirty="0"/>
          </a:p>
          <a:p>
            <a:pPr lvl="1"/>
            <a:r>
              <a:rPr lang="en-US" dirty="0"/>
              <a:t>MODEL IGRE</a:t>
            </a:r>
          </a:p>
          <a:p>
            <a:pPr lvl="2"/>
            <a:r>
              <a:rPr lang="sr-Latn-CS" dirty="0"/>
              <a:t>SPECIFIČNI </a:t>
            </a:r>
            <a:r>
              <a:rPr lang="mr-IN" dirty="0"/>
              <a:t>–</a:t>
            </a:r>
            <a:r>
              <a:rPr lang="sr-Latn-CS" dirty="0"/>
              <a:t> GRUPNI RAD</a:t>
            </a:r>
          </a:p>
          <a:p>
            <a:pPr lvl="2"/>
            <a:r>
              <a:rPr lang="sr-Latn-CS" dirty="0"/>
              <a:t>PAM – VISOKO INTENZIVNE IGRE</a:t>
            </a:r>
          </a:p>
          <a:p>
            <a:pPr lvl="2"/>
            <a:r>
              <a:rPr lang="sr-Latn-CS" dirty="0"/>
              <a:t>IGRA – MEHANIZAM IGRE (FAZE + MOMENTI)</a:t>
            </a:r>
            <a:endParaRPr lang="en-US" dirty="0"/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Picture 4" descr="http://www.ceft-fss.rs/template/logo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1" y="202921"/>
            <a:ext cx="3657599" cy="1016279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MIKROCIKLUS </a:t>
            </a:r>
          </a:p>
        </p:txBody>
      </p:sp>
    </p:spTree>
    <p:extLst>
      <p:ext uri="{BB962C8B-B14F-4D97-AF65-F5344CB8AC3E}">
        <p14:creationId xmlns:p14="http://schemas.microsoft.com/office/powerpoint/2010/main" val="2180225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6600"/>
          </a:solidFill>
        </p:spPr>
        <p:txBody>
          <a:bodyPr>
            <a:normAutofit/>
          </a:bodyPr>
          <a:lstStyle/>
          <a:p>
            <a:r>
              <a:rPr lang="sr-Latn-CS" dirty="0"/>
              <a:t>MODEL -2DM</a:t>
            </a:r>
          </a:p>
          <a:p>
            <a:pPr marL="0" indent="0">
              <a:buNone/>
            </a:pPr>
            <a:r>
              <a:rPr lang="sr-Latn-CS" dirty="0"/>
              <a:t>RAZNOVRSNOST – KREATIVNOST (P) – OPTEREĆENJE ?</a:t>
            </a:r>
          </a:p>
          <a:p>
            <a:pPr lvl="1"/>
            <a:r>
              <a:rPr lang="en-US" dirty="0"/>
              <a:t>ZABAVNE IGRE</a:t>
            </a:r>
          </a:p>
          <a:p>
            <a:pPr lvl="1"/>
            <a:r>
              <a:rPr lang="en-US" dirty="0"/>
              <a:t>SPECIFIČNI RAD (USAVRŠAVANJE; KOREKCIJA)</a:t>
            </a:r>
          </a:p>
          <a:p>
            <a:pPr lvl="1"/>
            <a:r>
              <a:rPr lang="en-US" dirty="0"/>
              <a:t>RAD PO GRUPAMA (USAVRŠAVANJE; KOREKCIJA)</a:t>
            </a:r>
          </a:p>
          <a:p>
            <a:pPr lvl="1"/>
            <a:r>
              <a:rPr lang="en-US" dirty="0"/>
              <a:t>MODEL IGRE (USAVRŠAVANJE; KOREKCIJA)</a:t>
            </a:r>
          </a:p>
          <a:p>
            <a:pPr lvl="2"/>
            <a:r>
              <a:rPr lang="sr-Latn-CS" dirty="0"/>
              <a:t>ODBRANA</a:t>
            </a:r>
          </a:p>
          <a:p>
            <a:pPr lvl="2"/>
            <a:r>
              <a:rPr lang="sr-Latn-CS" dirty="0"/>
              <a:t>NAPAD  - ZAVRŠNICA</a:t>
            </a:r>
            <a:endParaRPr lang="en-US" dirty="0"/>
          </a:p>
          <a:p>
            <a:pPr lvl="1"/>
            <a:r>
              <a:rPr lang="en-US" dirty="0"/>
              <a:t>IGRA BRZINE I REAKCIJE</a:t>
            </a:r>
          </a:p>
          <a:p>
            <a:pPr lvl="1"/>
            <a:r>
              <a:rPr lang="en-US" dirty="0"/>
              <a:t>OFANZIVNI PREKIDI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4" descr="http://www.ceft-fss.rs/template/logo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1" y="202921"/>
            <a:ext cx="3657599" cy="1016279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MIKROCIKLUS </a:t>
            </a:r>
          </a:p>
        </p:txBody>
      </p:sp>
    </p:spTree>
    <p:extLst>
      <p:ext uri="{BB962C8B-B14F-4D97-AF65-F5344CB8AC3E}">
        <p14:creationId xmlns:p14="http://schemas.microsoft.com/office/powerpoint/2010/main" val="25892192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33FF11"/>
          </a:solidFill>
        </p:spPr>
        <p:txBody>
          <a:bodyPr>
            <a:normAutofit/>
          </a:bodyPr>
          <a:lstStyle/>
          <a:p>
            <a:r>
              <a:rPr lang="sr-Latn-CS" dirty="0"/>
              <a:t>MODEL -1DM </a:t>
            </a:r>
            <a:endParaRPr lang="sr-Latn-RS" dirty="0"/>
          </a:p>
          <a:p>
            <a:pPr marL="0" indent="0">
              <a:buNone/>
            </a:pPr>
            <a:r>
              <a:rPr lang="sr-Latn-CS" dirty="0"/>
              <a:t>TRENING PRED UTAKMICU </a:t>
            </a:r>
          </a:p>
          <a:p>
            <a:pPr lvl="1"/>
            <a:r>
              <a:rPr lang="en-US" dirty="0"/>
              <a:t>MOBILNOST</a:t>
            </a:r>
          </a:p>
          <a:p>
            <a:pPr lvl="1"/>
            <a:r>
              <a:rPr lang="en-US" dirty="0"/>
              <a:t>ZABAVNA IGRA</a:t>
            </a:r>
          </a:p>
          <a:p>
            <a:pPr lvl="1"/>
            <a:r>
              <a:rPr lang="en-US" dirty="0"/>
              <a:t>IGRA SREDINE</a:t>
            </a:r>
          </a:p>
          <a:p>
            <a:pPr lvl="1"/>
            <a:r>
              <a:rPr lang="en-US" dirty="0"/>
              <a:t>SAQ IGRA</a:t>
            </a:r>
          </a:p>
          <a:p>
            <a:pPr lvl="1"/>
            <a:r>
              <a:rPr lang="en-US" dirty="0"/>
              <a:t>IGRA </a:t>
            </a:r>
            <a:r>
              <a:rPr lang="mr-IN" dirty="0"/>
              <a:t>–</a:t>
            </a:r>
            <a:r>
              <a:rPr lang="en-US" dirty="0"/>
              <a:t> TA</a:t>
            </a:r>
          </a:p>
          <a:p>
            <a:pPr lvl="1"/>
            <a:r>
              <a:rPr lang="en-US" dirty="0"/>
              <a:t>DEFANZIVNI PREKIDI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" name="Picture 4" descr="http://www.ceft-fss.rs/template/logo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1" y="202921"/>
            <a:ext cx="3657599" cy="1016279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MIKROCIKLUS </a:t>
            </a:r>
          </a:p>
        </p:txBody>
      </p:sp>
    </p:spTree>
    <p:extLst>
      <p:ext uri="{BB962C8B-B14F-4D97-AF65-F5344CB8AC3E}">
        <p14:creationId xmlns:p14="http://schemas.microsoft.com/office/powerpoint/2010/main" val="42292400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Ista ekipa – različiti pristupi, metodologija, rezultati... </a:t>
            </a:r>
          </a:p>
          <a:p>
            <a:r>
              <a:rPr lang="en-US" dirty="0"/>
              <a:t>R</a:t>
            </a:r>
            <a:r>
              <a:rPr lang="hr-HR" dirty="0" err="1"/>
              <a:t>azličitost</a:t>
            </a:r>
            <a:r>
              <a:rPr lang="hr-HR" dirty="0"/>
              <a:t> </a:t>
            </a:r>
            <a:r>
              <a:rPr lang="mr-IN" dirty="0"/>
              <a:t>–</a:t>
            </a:r>
            <a:r>
              <a:rPr lang="hr-HR" dirty="0"/>
              <a:t> draž, </a:t>
            </a:r>
            <a:r>
              <a:rPr lang="hr-HR" dirty="0" err="1"/>
              <a:t>lepota</a:t>
            </a:r>
            <a:r>
              <a:rPr lang="hr-HR" dirty="0"/>
              <a:t> fudbala...</a:t>
            </a:r>
          </a:p>
          <a:p>
            <a:r>
              <a:rPr lang="hr-HR" dirty="0"/>
              <a:t>TRENER </a:t>
            </a:r>
            <a:r>
              <a:rPr lang="mr-IN" dirty="0"/>
              <a:t>–</a:t>
            </a:r>
            <a:r>
              <a:rPr lang="hr-HR" dirty="0"/>
              <a:t> najvažiniji deo kluba, promoter ideje, vizije, pokretač...</a:t>
            </a:r>
          </a:p>
          <a:p>
            <a:r>
              <a:rPr lang="hr-HR" dirty="0"/>
              <a:t>TRENER – VAŠA POSVEĆENOST – nije važno gde, važno je kako (rang)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" name="Picture 4" descr="http://www.ceft-fss.rs/template/logo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1" y="202921"/>
            <a:ext cx="3657599" cy="10162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61438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1143000" y="1295400"/>
            <a:ext cx="6858000" cy="4953000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SVAKIM DANOM SE TAKMIČITE    SAMO SA SAMIM SOBOM</a:t>
            </a:r>
          </a:p>
          <a:p>
            <a:pPr algn="ctr"/>
            <a:r>
              <a:rPr lang="en-US" sz="3600" dirty="0"/>
              <a:t>&amp;</a:t>
            </a:r>
          </a:p>
          <a:p>
            <a:pPr algn="ctr"/>
            <a:r>
              <a:rPr lang="en-US" sz="3600" dirty="0"/>
              <a:t>BUDITE SVAKI DAN BOLJI BAR MALO OD SEBE JUČE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4" name="Picture 3" descr="http://www.ceft-fss.rs/template/logo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1" y="355321"/>
            <a:ext cx="3657599" cy="10162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74423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U fudbalu se ništa ne podrazumeva – sve je stvar treninga</a:t>
            </a:r>
          </a:p>
          <a:p>
            <a:r>
              <a:rPr lang="hr-HR" dirty="0"/>
              <a:t>Kako želiš da igraš tako treniraj </a:t>
            </a:r>
          </a:p>
          <a:p>
            <a:r>
              <a:rPr lang="hr-HR" dirty="0"/>
              <a:t>Kakvog igrača zeliš tako ga treniraj</a:t>
            </a:r>
          </a:p>
          <a:p>
            <a:r>
              <a:rPr lang="hr-HR" dirty="0"/>
              <a:t>Iskoristi maksimalno POTENCIJALE SVOJIH IGRAČA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 descr="http://www.ceft-fss.rs/template/logo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81000"/>
            <a:ext cx="3657599" cy="10162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44226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Nivoi razvoja trenera:</a:t>
            </a:r>
          </a:p>
          <a:p>
            <a:pPr marL="850392" lvl="1" indent="-457200">
              <a:buAutoNum type="arabicPeriod"/>
            </a:pP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trener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igraču</a:t>
            </a:r>
            <a:r>
              <a:rPr lang="en-US" dirty="0"/>
              <a:t> </a:t>
            </a:r>
            <a:r>
              <a:rPr lang="en-US" dirty="0" err="1"/>
              <a:t>ono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ne </a:t>
            </a:r>
            <a:r>
              <a:rPr lang="en-US" dirty="0" err="1"/>
              <a:t>zna</a:t>
            </a:r>
            <a:endParaRPr lang="hr-HR" dirty="0"/>
          </a:p>
          <a:p>
            <a:pPr marL="850392" lvl="1" indent="-457200">
              <a:buAutoNum type="arabicPeriod"/>
            </a:pP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trener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igrači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</a:t>
            </a:r>
            <a:r>
              <a:rPr lang="en-US" dirty="0"/>
              <a:t> (da li je </a:t>
            </a:r>
            <a:r>
              <a:rPr lang="en-US" dirty="0" err="1"/>
              <a:t>potrebno</a:t>
            </a:r>
            <a:r>
              <a:rPr lang="en-US" dirty="0"/>
              <a:t> I da li </a:t>
            </a:r>
            <a:r>
              <a:rPr lang="en-US" dirty="0" err="1"/>
              <a:t>igrač</a:t>
            </a:r>
            <a:r>
              <a:rPr lang="en-US" dirty="0"/>
              <a:t> to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apsorbuje</a:t>
            </a:r>
            <a:r>
              <a:rPr lang="en-US" dirty="0"/>
              <a:t>?)</a:t>
            </a:r>
            <a:endParaRPr lang="hr-HR" dirty="0"/>
          </a:p>
          <a:p>
            <a:pPr marL="850392" lvl="1" indent="-457200">
              <a:buAutoNum type="arabicPeriod"/>
            </a:pPr>
            <a:r>
              <a:rPr lang="hr-HR" b="1" dirty="0"/>
              <a:t>KADA TRENER DAJE IGRAČU SAMO ONO ŠTO JE IGRAČU POTREBNO (ono </a:t>
            </a:r>
            <a:r>
              <a:rPr lang="hr-HR" b="1" dirty="0" err="1"/>
              <a:t>što</a:t>
            </a:r>
            <a:r>
              <a:rPr lang="hr-HR" b="1" dirty="0"/>
              <a:t> je </a:t>
            </a:r>
            <a:r>
              <a:rPr lang="hr-HR" b="1" dirty="0" err="1"/>
              <a:t>igrac</a:t>
            </a:r>
            <a:r>
              <a:rPr lang="hr-HR" b="1" dirty="0"/>
              <a:t>̌ u stanju da, primi, </a:t>
            </a:r>
            <a:r>
              <a:rPr lang="hr-HR" b="1" dirty="0" err="1"/>
              <a:t>realizuje</a:t>
            </a:r>
            <a:r>
              <a:rPr lang="hr-HR" b="1" dirty="0"/>
              <a:t>)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 descr="http://www.ceft-fss.rs/template/logo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1" y="202921"/>
            <a:ext cx="3657599" cy="10162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1620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</a:t>
            </a:r>
            <a:r>
              <a:rPr lang="hr-HR" dirty="0"/>
              <a:t>ednostavnost </a:t>
            </a:r>
            <a:r>
              <a:rPr lang="mr-IN" dirty="0"/>
              <a:t>–</a:t>
            </a:r>
            <a:r>
              <a:rPr lang="hr-HR" dirty="0"/>
              <a:t> savršenstvo </a:t>
            </a:r>
            <a:r>
              <a:rPr lang="mr-IN" dirty="0"/>
              <a:t>–</a:t>
            </a:r>
            <a:r>
              <a:rPr lang="hr-HR" dirty="0"/>
              <a:t> najteže </a:t>
            </a:r>
            <a:r>
              <a:rPr lang="mr-IN" dirty="0"/>
              <a:t>–</a:t>
            </a:r>
            <a:r>
              <a:rPr lang="hr-HR" dirty="0"/>
              <a:t> TEŽIMO </a:t>
            </a:r>
          </a:p>
          <a:p>
            <a:r>
              <a:rPr lang="hr-HR" dirty="0"/>
              <a:t>JASNA FILOZOFIJA igre – znati šta hoćete, i još važnije, kako da do toga dođete</a:t>
            </a:r>
          </a:p>
          <a:p>
            <a:pPr marL="0" indent="0" algn="ctr">
              <a:buNone/>
            </a:pPr>
            <a:endParaRPr lang="hr-HR" b="1" i="1" dirty="0"/>
          </a:p>
          <a:p>
            <a:pPr marL="0" indent="0" algn="ctr">
              <a:buNone/>
            </a:pPr>
            <a:r>
              <a:rPr lang="hr-HR" b="1" i="1" dirty="0"/>
              <a:t>Ako imaš cilj (ideju) pronaći ćeš i put </a:t>
            </a:r>
          </a:p>
          <a:p>
            <a:pPr marL="0" indent="0">
              <a:buNone/>
            </a:pPr>
            <a:r>
              <a:rPr lang="hr-HR" dirty="0"/>
              <a:t> 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 descr="http://www.ceft-fss.rs/template/logo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1" y="202921"/>
            <a:ext cx="3657599" cy="10162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769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Težimo da ekipa bude uspešna u svim njenim fazama i momentima igre, da ekipa bude obučena da uspešno reaguje na nepredviđenje situacije na terenu </a:t>
            </a:r>
          </a:p>
          <a:p>
            <a:r>
              <a:rPr lang="hr-HR" dirty="0"/>
              <a:t>Promenljivost faktora – ulaznih parametar </a:t>
            </a:r>
          </a:p>
          <a:p>
            <a:r>
              <a:rPr lang="hr-HR" dirty="0"/>
              <a:t>Ulazni parametri definisu izlazne</a:t>
            </a:r>
          </a:p>
          <a:p>
            <a:pPr marL="0" indent="0" algn="ctr">
              <a:buNone/>
            </a:pPr>
            <a:endParaRPr lang="hr-HR" b="1" i="1" dirty="0"/>
          </a:p>
          <a:p>
            <a:pPr marL="0" indent="0" algn="ctr">
              <a:buNone/>
            </a:pPr>
            <a:r>
              <a:rPr lang="hr-HR" b="1" i="1" dirty="0"/>
              <a:t>Promena je jedina konstanta univerzuma 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 descr="http://www.ceft-fss.rs/template/logo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1" y="202921"/>
            <a:ext cx="3657599" cy="10162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2808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FAKTORI UTICAJA NA TRENING / IGRU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 descr="http://www.ceft-fss.rs/template/logo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1" y="202921"/>
            <a:ext cx="3657599" cy="1016279"/>
          </a:xfrm>
          <a:prstGeom prst="rect">
            <a:avLst/>
          </a:prstGeom>
          <a:noFill/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37827822"/>
              </p:ext>
            </p:extLst>
          </p:nvPr>
        </p:nvGraphicFramePr>
        <p:xfrm>
          <a:off x="1524000" y="2108200"/>
          <a:ext cx="6096000" cy="436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04254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SADRŽAJ TRENING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 descr="http://www.ceft-fss.rs/template/logo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1" y="202921"/>
            <a:ext cx="3657599" cy="1016279"/>
          </a:xfrm>
          <a:prstGeom prst="rect">
            <a:avLst/>
          </a:prstGeom>
          <a:noFill/>
        </p:spPr>
      </p:pic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179412105"/>
              </p:ext>
            </p:extLst>
          </p:nvPr>
        </p:nvGraphicFramePr>
        <p:xfrm>
          <a:off x="1524000" y="1854200"/>
          <a:ext cx="6096000" cy="462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50776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FAZE I MOMENTI IGRE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 descr="http://www.ceft-fss.rs/template/logo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1" y="202921"/>
            <a:ext cx="3657599" cy="1016279"/>
          </a:xfrm>
          <a:prstGeom prst="rect">
            <a:avLst/>
          </a:prstGeom>
          <a:noFill/>
        </p:spPr>
      </p:pic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8784180"/>
              </p:ext>
            </p:extLst>
          </p:nvPr>
        </p:nvGraphicFramePr>
        <p:xfrm>
          <a:off x="457200" y="1950720"/>
          <a:ext cx="8229600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66585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4417</TotalTime>
  <Words>831</Words>
  <Application>Microsoft Macintosh PowerPoint</Application>
  <PresentationFormat>On-screen Show (4:3)</PresentationFormat>
  <Paragraphs>266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Calibri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FAKTORI UTICAJA NA TRENING / IGRU</vt:lpstr>
      <vt:lpstr>SADRŽAJ TRENING</vt:lpstr>
      <vt:lpstr>FAZE I MOMENTI IGRE</vt:lpstr>
      <vt:lpstr>MIKROCIKLUS – MODELIRANJE </vt:lpstr>
      <vt:lpstr>PowerPoint Presentation</vt:lpstr>
      <vt:lpstr>PowerPoint Presentation</vt:lpstr>
      <vt:lpstr>MIKROCIKLUS – MODELIRANJE </vt:lpstr>
      <vt:lpstr>MIKROCIKLUS – MODELIRANJE </vt:lpstr>
      <vt:lpstr>MIKROCIKLUS – MODELIRANJE </vt:lpstr>
      <vt:lpstr>TAKTIČKA PERIODIZACIJA</vt:lpstr>
      <vt:lpstr>IGRE – PRAVILA</vt:lpstr>
      <vt:lpstr>MIKROCIKLUS </vt:lpstr>
      <vt:lpstr>MIKROCIKLUS </vt:lpstr>
      <vt:lpstr>MIKROCIKLUS </vt:lpstr>
      <vt:lpstr>MIKROCIKLUS </vt:lpstr>
      <vt:lpstr>MIKROCIKLUS </vt:lpstr>
      <vt:lpstr>MIKROCIKLUS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jelena.rogan78@gmail.com</cp:lastModifiedBy>
  <cp:revision>194</cp:revision>
  <dcterms:created xsi:type="dcterms:W3CDTF">2006-08-16T00:00:00Z</dcterms:created>
  <dcterms:modified xsi:type="dcterms:W3CDTF">2024-03-01T09:52:22Z</dcterms:modified>
</cp:coreProperties>
</file>